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FFE5782_9F54A9F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4"/>
    <p:sldMasterId id="2147483916" r:id="rId5"/>
    <p:sldMasterId id="2147483862" r:id="rId6"/>
    <p:sldMasterId id="2147483791" r:id="rId7"/>
    <p:sldMasterId id="2147483913" r:id="rId8"/>
  </p:sldMasterIdLst>
  <p:notesMasterIdLst>
    <p:notesMasterId r:id="rId70"/>
  </p:notesMasterIdLst>
  <p:handoutMasterIdLst>
    <p:handoutMasterId r:id="rId71"/>
  </p:handoutMasterIdLst>
  <p:sldIdLst>
    <p:sldId id="2147374850" r:id="rId9"/>
    <p:sldId id="2105884384" r:id="rId10"/>
    <p:sldId id="2147375155" r:id="rId11"/>
    <p:sldId id="2147375152" r:id="rId12"/>
    <p:sldId id="2105884387" r:id="rId13"/>
    <p:sldId id="2147375145" r:id="rId14"/>
    <p:sldId id="2147375146" r:id="rId15"/>
    <p:sldId id="2147375156" r:id="rId16"/>
    <p:sldId id="2147375153" r:id="rId17"/>
    <p:sldId id="2147375154" r:id="rId18"/>
    <p:sldId id="2147375147" r:id="rId19"/>
    <p:sldId id="2147375158" r:id="rId20"/>
    <p:sldId id="2147375172" r:id="rId21"/>
    <p:sldId id="2147375112" r:id="rId22"/>
    <p:sldId id="2105884117" r:id="rId23"/>
    <p:sldId id="2147375130" r:id="rId24"/>
    <p:sldId id="2105884346" r:id="rId25"/>
    <p:sldId id="2147375160" r:id="rId26"/>
    <p:sldId id="2147375161" r:id="rId27"/>
    <p:sldId id="2147375162" r:id="rId28"/>
    <p:sldId id="2147375163" r:id="rId29"/>
    <p:sldId id="2105884347" r:id="rId30"/>
    <p:sldId id="2147375132" r:id="rId31"/>
    <p:sldId id="2147375131" r:id="rId32"/>
    <p:sldId id="2147375173" r:id="rId33"/>
    <p:sldId id="2147375148" r:id="rId34"/>
    <p:sldId id="2147375136" r:id="rId35"/>
    <p:sldId id="2147375134" r:id="rId36"/>
    <p:sldId id="2147375149" r:id="rId37"/>
    <p:sldId id="2147375150" r:id="rId38"/>
    <p:sldId id="2147375151" r:id="rId39"/>
    <p:sldId id="2105884389" r:id="rId40"/>
    <p:sldId id="272" r:id="rId41"/>
    <p:sldId id="2147375140" r:id="rId42"/>
    <p:sldId id="2147375104" r:id="rId43"/>
    <p:sldId id="2147375105" r:id="rId44"/>
    <p:sldId id="4170" r:id="rId45"/>
    <p:sldId id="4183" r:id="rId46"/>
    <p:sldId id="4181" r:id="rId47"/>
    <p:sldId id="2147375141" r:id="rId48"/>
    <p:sldId id="2147375165" r:id="rId49"/>
    <p:sldId id="2147375166" r:id="rId50"/>
    <p:sldId id="2147375167" r:id="rId51"/>
    <p:sldId id="2147375168" r:id="rId52"/>
    <p:sldId id="2147375169" r:id="rId53"/>
    <p:sldId id="2147375170" r:id="rId54"/>
    <p:sldId id="2147375174" r:id="rId55"/>
    <p:sldId id="2147375107" r:id="rId56"/>
    <p:sldId id="2147375084" r:id="rId57"/>
    <p:sldId id="310" r:id="rId58"/>
    <p:sldId id="2147375171" r:id="rId59"/>
    <p:sldId id="2147375175" r:id="rId60"/>
    <p:sldId id="2147375180" r:id="rId61"/>
    <p:sldId id="2147375135" r:id="rId62"/>
    <p:sldId id="2147375133" r:id="rId63"/>
    <p:sldId id="2147375110" r:id="rId64"/>
    <p:sldId id="2147375179" r:id="rId65"/>
    <p:sldId id="2147375177" r:id="rId66"/>
    <p:sldId id="2147375178" r:id="rId67"/>
    <p:sldId id="2147374978" r:id="rId68"/>
    <p:sldId id="2147375181" r:id="rId69"/>
  </p:sldIdLst>
  <p:sldSz cx="12192000" cy="6858000"/>
  <p:notesSz cx="10439400" cy="7559675"/>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5F1A35-1E44-3861-90FC-7864F4BEF49B}" name="Tom Whittles" initials="TW" userId="S::Whittles@globalreporting.org::0cd9df4b-8e9d-4655-8ec8-833f07db8ea8" providerId="AD"/>
  <p188:author id="{336FE43E-2364-D305-8D4B-0979BA7176DB}" name="Mahima Poudel" initials="MP" userId="S::poudel@globalreporting.org::d45bd428-c5b4-4229-b7ee-2be67f493f80" providerId="AD"/>
  <p188:author id="{C8F7105E-127C-A922-A370-1D426687918E}" name="Aliona Tency-Roshmendilo" initials="AT" userId="S::tency@globalreporting.org::3440a836-2132-49bc-9923-412eda884900" providerId="AD"/>
  <p188:author id="{C1C3E561-D867-EC30-017E-BD0708267641}" name="Elodie Chene" initials="EC" userId="S::chene@globalreporting.org::0d331aa8-ecd9-4b7e-963c-c2cac6465918" providerId="AD"/>
  <p188:author id="{E5549A66-11D0-B7F3-1036-813C748D1B72}" name="Andrea Pradilla" initials="AP" userId="S::pradilla@globalreporting.org::0dadb37b-48b1-4631-810d-7aa7912ddbb3" providerId="AD"/>
  <p188:author id="{B4DF3980-A47E-C005-E99F-BE5E866F68F7}" name="Bronte Klein" initials="BK" userId="S::klein@globalreporting.org::0e079208-5926-4646-8b2f-9f72c2b5204d" providerId="AD"/>
  <p188:author id="{A6579486-3973-4EEA-762E-31907A1F9F75}" name="Juan David Soler" initials="" userId="S::soler@GlobalReporting.org::c72b389f-9bcf-431b-a783-8ea045a29b7a" providerId="AD"/>
  <p188:author id="{AF9485B9-EBBA-D88D-B3FD-49CF6BFB48FC}" name="Jérôme St-Denis" initials="JS" userId="S::stdenis@globalreporting.org::a53de0f9-8019-407b-bae6-a99fec99286a" providerId="AD"/>
  <p188:author id="{E51246BA-96E3-C864-86CD-98F1C2C7301D}" name="Peter Paul van de Wijs" initials="PW" userId="S::wijs@globalreporting.org::9cb8ecd6-2f3d-4b33-b9ae-2c9d059c4a57" providerId="AD"/>
  <p188:author id="{098C54BD-FE94-A81C-0910-EEEF9E382687}" name="Paulina  Estrada Diaz" initials="PE" userId="S::estradadiaz@GlobalReporting.org::d39c8379-0f2c-4ff5-8802-213541e100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ora Puro" initials="NP" lastIdx="21" clrIdx="0">
    <p:extLst>
      <p:ext uri="{19B8F6BF-5375-455C-9EA6-DF929625EA0E}">
        <p15:presenceInfo xmlns:p15="http://schemas.microsoft.com/office/powerpoint/2012/main" userId="S-1-5-21-1659004503-842925246-839522115-7402" providerId="AD"/>
      </p:ext>
    </p:extLst>
  </p:cmAuthor>
  <p:cmAuthor id="2" name="Mariona Isnard Garrell" initials="MIG" lastIdx="4" clrIdx="1">
    <p:extLst>
      <p:ext uri="{19B8F6BF-5375-455C-9EA6-DF929625EA0E}">
        <p15:presenceInfo xmlns:p15="http://schemas.microsoft.com/office/powerpoint/2012/main" userId="S-1-5-21-1659004503-842925246-839522115-7462" providerId="AD"/>
      </p:ext>
    </p:extLst>
  </p:cmAuthor>
  <p:cmAuthor id="3" name="Sandra van Vreedendaal" initials="SvV" lastIdx="5" clrIdx="2">
    <p:extLst>
      <p:ext uri="{19B8F6BF-5375-455C-9EA6-DF929625EA0E}">
        <p15:presenceInfo xmlns:p15="http://schemas.microsoft.com/office/powerpoint/2012/main" userId="S-1-5-21-1659004503-842925246-839522115-7423" providerId="AD"/>
      </p:ext>
    </p:extLst>
  </p:cmAuthor>
  <p:cmAuthor id="4" name="Alba Leon Hernandez" initials="ALH" lastIdx="42" clrIdx="3">
    <p:extLst>
      <p:ext uri="{19B8F6BF-5375-455C-9EA6-DF929625EA0E}">
        <p15:presenceInfo xmlns:p15="http://schemas.microsoft.com/office/powerpoint/2012/main" userId="S::hernandez@globalreporting.org::658f61e9-4c1c-46bb-a28b-98a3512e7fd4" providerId="AD"/>
      </p:ext>
    </p:extLst>
  </p:cmAuthor>
  <p:cmAuthor id="5" name="Tom Whittles" initials="TW" lastIdx="10" clrIdx="4">
    <p:extLst>
      <p:ext uri="{19B8F6BF-5375-455C-9EA6-DF929625EA0E}">
        <p15:presenceInfo xmlns:p15="http://schemas.microsoft.com/office/powerpoint/2012/main" userId="S::whittles@globalreporting.org::0cd9df4b-8e9d-4655-8ec8-833f07db8ea8" providerId="AD"/>
      </p:ext>
    </p:extLst>
  </p:cmAuthor>
  <p:cmAuthor id="6" name="Mariona Isnard Garrell" initials="MG" lastIdx="2" clrIdx="5">
    <p:extLst>
      <p:ext uri="{19B8F6BF-5375-455C-9EA6-DF929625EA0E}">
        <p15:presenceInfo xmlns:p15="http://schemas.microsoft.com/office/powerpoint/2012/main" userId="S::isnard@globalreporting.org::7f5d5594-da6b-42e0-876a-69f4b2b56708" providerId="AD"/>
      </p:ext>
    </p:extLst>
  </p:cmAuthor>
  <p:cmAuthor id="7" name="Peter Paul van de Wijs" initials="PW" lastIdx="26" clrIdx="6">
    <p:extLst>
      <p:ext uri="{19B8F6BF-5375-455C-9EA6-DF929625EA0E}">
        <p15:presenceInfo xmlns:p15="http://schemas.microsoft.com/office/powerpoint/2012/main" userId="S::wijs@globalreporting.org::9cb8ecd6-2f3d-4b33-b9ae-2c9d059c4a57" providerId="AD"/>
      </p:ext>
    </p:extLst>
  </p:cmAuthor>
  <p:cmAuthor id="8" name="Bastian Buck" initials="BB" lastIdx="3" clrIdx="7">
    <p:extLst>
      <p:ext uri="{19B8F6BF-5375-455C-9EA6-DF929625EA0E}">
        <p15:presenceInfo xmlns:p15="http://schemas.microsoft.com/office/powerpoint/2012/main" userId="S::buck@globalreporting.org::7b84196a-aa67-4f68-a8b2-64055856a66c" providerId="AD"/>
      </p:ext>
    </p:extLst>
  </p:cmAuthor>
  <p:cmAuthor id="9" name="Mirjam" initials="M" lastIdx="8" clrIdx="8">
    <p:extLst>
      <p:ext uri="{19B8F6BF-5375-455C-9EA6-DF929625EA0E}">
        <p15:presenceInfo xmlns:p15="http://schemas.microsoft.com/office/powerpoint/2012/main" userId="S::groten@globalreporting.org::d3a31823-3774-458e-9bd0-b63de166ac44" providerId="AD"/>
      </p:ext>
    </p:extLst>
  </p:cmAuthor>
  <p:cmAuthor id="10" name="Asthildur Hjaltadottir" initials="AH" lastIdx="2" clrIdx="9">
    <p:extLst>
      <p:ext uri="{19B8F6BF-5375-455C-9EA6-DF929625EA0E}">
        <p15:presenceInfo xmlns:p15="http://schemas.microsoft.com/office/powerpoint/2012/main" userId="S::Hjaltadottir@globalreporting.org::8efcf246-b9f3-4022-9b9f-78805bf4f180" providerId="AD"/>
      </p:ext>
    </p:extLst>
  </p:cmAuthor>
  <p:cmAuthor id="11" name="Peter Westra" initials="PW" lastIdx="1" clrIdx="10">
    <p:extLst>
      <p:ext uri="{19B8F6BF-5375-455C-9EA6-DF929625EA0E}">
        <p15:presenceInfo xmlns:p15="http://schemas.microsoft.com/office/powerpoint/2012/main" userId="S::westra@globalreporting.org::6613e7f2-f0a3-4264-9dbd-79c72ad4157c" providerId="AD"/>
      </p:ext>
    </p:extLst>
  </p:cmAuthor>
  <p:cmAuthor id="12" name="George Harrington" initials="GH" lastIdx="3" clrIdx="11">
    <p:extLst>
      <p:ext uri="{19B8F6BF-5375-455C-9EA6-DF929625EA0E}">
        <p15:presenceInfo xmlns:p15="http://schemas.microsoft.com/office/powerpoint/2012/main" userId="S::harrington@globalreporting.org::dcbebddd-aab1-46b8-85f5-a397d6f98053" providerId="AD"/>
      </p:ext>
    </p:extLst>
  </p:cmAuthor>
  <p:cmAuthor id="13" name="Sue-Lane Wood" initials="SLW" lastIdx="1" clrIdx="12">
    <p:extLst>
      <p:ext uri="{19B8F6BF-5375-455C-9EA6-DF929625EA0E}">
        <p15:presenceInfo xmlns:p15="http://schemas.microsoft.com/office/powerpoint/2012/main" userId="S::swood@globalreporting.org::f11855fb-2c6f-4f3d-99db-75a41e091c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B6C6"/>
    <a:srgbClr val="C5299B"/>
    <a:srgbClr val="22A39E"/>
    <a:srgbClr val="EF9228"/>
    <a:srgbClr val="002856"/>
    <a:srgbClr val="23559F"/>
    <a:srgbClr val="F2F2F2"/>
    <a:srgbClr val="A8C813"/>
    <a:srgbClr val="646363"/>
    <a:srgbClr val="C79B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64D55-5509-75B7-803E-D2EB7054CCC9}" v="2" dt="2024-09-03T02:04:49.684"/>
    <p1510:client id="{AB7C5FF6-A0CC-9A20-AC1B-F9833E5E0A06}" v="170" dt="2024-09-03T03:11:56.542"/>
    <p1510:client id="{F5D6719D-D0A6-D677-6B17-052315A6FD55}" v="967" dt="2024-09-03T02:43:38.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a  Estrada Diaz" userId="d39c8379-0f2c-4ff5-8802-213541e100fb" providerId="ADAL" clId="{98F727FB-F9B7-4293-867C-64739BB4E6A1}"/>
    <pc:docChg chg="undo custSel addSld delSld modSld sldOrd">
      <pc:chgData name="Paulina  Estrada Diaz" userId="d39c8379-0f2c-4ff5-8802-213541e100fb" providerId="ADAL" clId="{98F727FB-F9B7-4293-867C-64739BB4E6A1}" dt="2024-08-29T19:24:33.772" v="3269"/>
      <pc:docMkLst>
        <pc:docMk/>
      </pc:docMkLst>
      <pc:sldChg chg="del">
        <pc:chgData name="Paulina  Estrada Diaz" userId="d39c8379-0f2c-4ff5-8802-213541e100fb" providerId="ADAL" clId="{98F727FB-F9B7-4293-867C-64739BB4E6A1}" dt="2024-08-28T22:58:42.417" v="57" actId="2696"/>
        <pc:sldMkLst>
          <pc:docMk/>
          <pc:sldMk cId="1552004030" sldId="272"/>
        </pc:sldMkLst>
      </pc:sldChg>
      <pc:sldChg chg="modSp add mod">
        <pc:chgData name="Paulina  Estrada Diaz" userId="d39c8379-0f2c-4ff5-8802-213541e100fb" providerId="ADAL" clId="{98F727FB-F9B7-4293-867C-64739BB4E6A1}" dt="2024-08-28T23:04:32.034" v="70" actId="1076"/>
        <pc:sldMkLst>
          <pc:docMk/>
          <pc:sldMk cId="1485557303" sldId="310"/>
        </pc:sldMkLst>
        <pc:spChg chg="mod">
          <ac:chgData name="Paulina  Estrada Diaz" userId="d39c8379-0f2c-4ff5-8802-213541e100fb" providerId="ADAL" clId="{98F727FB-F9B7-4293-867C-64739BB4E6A1}" dt="2024-08-28T23:04:32.034" v="70" actId="1076"/>
          <ac:spMkLst>
            <pc:docMk/>
            <pc:sldMk cId="1485557303" sldId="310"/>
            <ac:spMk id="6" creationId="{EAA29735-FB47-458C-9A5A-50078BA3437E}"/>
          </ac:spMkLst>
        </pc:spChg>
      </pc:sldChg>
      <pc:sldChg chg="add del">
        <pc:chgData name="Paulina  Estrada Diaz" userId="d39c8379-0f2c-4ff5-8802-213541e100fb" providerId="ADAL" clId="{98F727FB-F9B7-4293-867C-64739BB4E6A1}" dt="2024-08-29T17:20:29.892" v="984" actId="2696"/>
        <pc:sldMkLst>
          <pc:docMk/>
          <pc:sldMk cId="2038703997" sldId="315"/>
        </pc:sldMkLst>
      </pc:sldChg>
      <pc:sldChg chg="add del">
        <pc:chgData name="Paulina  Estrada Diaz" userId="d39c8379-0f2c-4ff5-8802-213541e100fb" providerId="ADAL" clId="{98F727FB-F9B7-4293-867C-64739BB4E6A1}" dt="2024-08-29T17:54:45.675" v="1651"/>
        <pc:sldMkLst>
          <pc:docMk/>
          <pc:sldMk cId="1538310937" sldId="1714"/>
        </pc:sldMkLst>
      </pc:sldChg>
      <pc:sldChg chg="del">
        <pc:chgData name="Paulina  Estrada Diaz" userId="d39c8379-0f2c-4ff5-8802-213541e100fb" providerId="ADAL" clId="{98F727FB-F9B7-4293-867C-64739BB4E6A1}" dt="2024-08-28T23:02:44.208" v="66" actId="2696"/>
        <pc:sldMkLst>
          <pc:docMk/>
          <pc:sldMk cId="1258998238" sldId="4170"/>
        </pc:sldMkLst>
      </pc:sldChg>
      <pc:sldChg chg="del">
        <pc:chgData name="Paulina  Estrada Diaz" userId="d39c8379-0f2c-4ff5-8802-213541e100fb" providerId="ADAL" clId="{98F727FB-F9B7-4293-867C-64739BB4E6A1}" dt="2024-08-28T23:02:44.208" v="66" actId="2696"/>
        <pc:sldMkLst>
          <pc:docMk/>
          <pc:sldMk cId="767168325" sldId="4181"/>
        </pc:sldMkLst>
      </pc:sldChg>
      <pc:sldChg chg="del">
        <pc:chgData name="Paulina  Estrada Diaz" userId="d39c8379-0f2c-4ff5-8802-213541e100fb" providerId="ADAL" clId="{98F727FB-F9B7-4293-867C-64739BB4E6A1}" dt="2024-08-28T23:02:44.208" v="66" actId="2696"/>
        <pc:sldMkLst>
          <pc:docMk/>
          <pc:sldMk cId="430984239" sldId="4183"/>
        </pc:sldMkLst>
      </pc:sldChg>
      <pc:sldChg chg="del">
        <pc:chgData name="Paulina  Estrada Diaz" userId="d39c8379-0f2c-4ff5-8802-213541e100fb" providerId="ADAL" clId="{98F727FB-F9B7-4293-867C-64739BB4E6A1}" dt="2024-08-28T20:35:16.191" v="32" actId="2696"/>
        <pc:sldMkLst>
          <pc:docMk/>
          <pc:sldMk cId="2380841125" sldId="2105884046"/>
        </pc:sldMkLst>
      </pc:sldChg>
      <pc:sldChg chg="modSp add mod">
        <pc:chgData name="Paulina  Estrada Diaz" userId="d39c8379-0f2c-4ff5-8802-213541e100fb" providerId="ADAL" clId="{98F727FB-F9B7-4293-867C-64739BB4E6A1}" dt="2024-08-28T22:57:25.009" v="56" actId="20577"/>
        <pc:sldMkLst>
          <pc:docMk/>
          <pc:sldMk cId="1192501740" sldId="2105884087"/>
        </pc:sldMkLst>
        <pc:spChg chg="mod">
          <ac:chgData name="Paulina  Estrada Diaz" userId="d39c8379-0f2c-4ff5-8802-213541e100fb" providerId="ADAL" clId="{98F727FB-F9B7-4293-867C-64739BB4E6A1}" dt="2024-08-28T22:57:25.009" v="56" actId="20577"/>
          <ac:spMkLst>
            <pc:docMk/>
            <pc:sldMk cId="1192501740" sldId="2105884087"/>
            <ac:spMk id="4" creationId="{2BF4D079-EED6-5AC9-A18F-15B8127ECD76}"/>
          </ac:spMkLst>
        </pc:spChg>
      </pc:sldChg>
      <pc:sldChg chg="add">
        <pc:chgData name="Paulina  Estrada Diaz" userId="d39c8379-0f2c-4ff5-8802-213541e100fb" providerId="ADAL" clId="{98F727FB-F9B7-4293-867C-64739BB4E6A1}" dt="2024-08-28T20:48:20.968" v="33"/>
        <pc:sldMkLst>
          <pc:docMk/>
          <pc:sldMk cId="1587914358" sldId="2105884117"/>
        </pc:sldMkLst>
      </pc:sldChg>
      <pc:sldChg chg="addSp delSp add modNotesTx">
        <pc:chgData name="Paulina  Estrada Diaz" userId="d39c8379-0f2c-4ff5-8802-213541e100fb" providerId="ADAL" clId="{98F727FB-F9B7-4293-867C-64739BB4E6A1}" dt="2024-08-29T17:25:57.654" v="1022" actId="478"/>
        <pc:sldMkLst>
          <pc:docMk/>
          <pc:sldMk cId="3174572774" sldId="2105884157"/>
        </pc:sldMkLst>
        <pc:picChg chg="add del">
          <ac:chgData name="Paulina  Estrada Diaz" userId="d39c8379-0f2c-4ff5-8802-213541e100fb" providerId="ADAL" clId="{98F727FB-F9B7-4293-867C-64739BB4E6A1}" dt="2024-08-29T17:25:40.953" v="1020" actId="478"/>
          <ac:picMkLst>
            <pc:docMk/>
            <pc:sldMk cId="3174572774" sldId="2105884157"/>
            <ac:picMk id="2050" creationId="{2035F50C-A3DE-7B89-4860-DD082B81EF2B}"/>
          </ac:picMkLst>
        </pc:picChg>
        <pc:picChg chg="add del">
          <ac:chgData name="Paulina  Estrada Diaz" userId="d39c8379-0f2c-4ff5-8802-213541e100fb" providerId="ADAL" clId="{98F727FB-F9B7-4293-867C-64739BB4E6A1}" dt="2024-08-29T17:25:57.654" v="1022" actId="478"/>
          <ac:picMkLst>
            <pc:docMk/>
            <pc:sldMk cId="3174572774" sldId="2105884157"/>
            <ac:picMk id="2052" creationId="{AFF75569-BF15-A95F-00AE-BC86B0AAE3B5}"/>
          </ac:picMkLst>
        </pc:picChg>
      </pc:sldChg>
      <pc:sldChg chg="add">
        <pc:chgData name="Paulina  Estrada Diaz" userId="d39c8379-0f2c-4ff5-8802-213541e100fb" providerId="ADAL" clId="{98F727FB-F9B7-4293-867C-64739BB4E6A1}" dt="2024-08-28T23:08:41.785" v="71"/>
        <pc:sldMkLst>
          <pc:docMk/>
          <pc:sldMk cId="2069790771" sldId="2105884346"/>
        </pc:sldMkLst>
      </pc:sldChg>
      <pc:sldChg chg="add">
        <pc:chgData name="Paulina  Estrada Diaz" userId="d39c8379-0f2c-4ff5-8802-213541e100fb" providerId="ADAL" clId="{98F727FB-F9B7-4293-867C-64739BB4E6A1}" dt="2024-08-28T23:09:03.082" v="72"/>
        <pc:sldMkLst>
          <pc:docMk/>
          <pc:sldMk cId="2716155744" sldId="2105884347"/>
        </pc:sldMkLst>
      </pc:sldChg>
      <pc:sldChg chg="delSp modSp del mod">
        <pc:chgData name="Paulina  Estrada Diaz" userId="d39c8379-0f2c-4ff5-8802-213541e100fb" providerId="ADAL" clId="{98F727FB-F9B7-4293-867C-64739BB4E6A1}" dt="2024-08-28T20:52:36.685" v="37" actId="2696"/>
        <pc:sldMkLst>
          <pc:docMk/>
          <pc:sldMk cId="2564137211" sldId="2105884385"/>
        </pc:sldMkLst>
        <pc:spChg chg="del">
          <ac:chgData name="Paulina  Estrada Diaz" userId="d39c8379-0f2c-4ff5-8802-213541e100fb" providerId="ADAL" clId="{98F727FB-F9B7-4293-867C-64739BB4E6A1}" dt="2024-08-28T20:34:14.678" v="2" actId="478"/>
          <ac:spMkLst>
            <pc:docMk/>
            <pc:sldMk cId="2564137211" sldId="2105884385"/>
            <ac:spMk id="5" creationId="{DF589470-0025-CAEC-08B6-2F9720EA8B02}"/>
          </ac:spMkLst>
        </pc:spChg>
        <pc:spChg chg="del">
          <ac:chgData name="Paulina  Estrada Diaz" userId="d39c8379-0f2c-4ff5-8802-213541e100fb" providerId="ADAL" clId="{98F727FB-F9B7-4293-867C-64739BB4E6A1}" dt="2024-08-28T20:34:16.348" v="3" actId="478"/>
          <ac:spMkLst>
            <pc:docMk/>
            <pc:sldMk cId="2564137211" sldId="2105884385"/>
            <ac:spMk id="6" creationId="{3420EA11-8E40-EE1A-AF06-0124BC3B6571}"/>
          </ac:spMkLst>
        </pc:spChg>
        <pc:spChg chg="del mod">
          <ac:chgData name="Paulina  Estrada Diaz" userId="d39c8379-0f2c-4ff5-8802-213541e100fb" providerId="ADAL" clId="{98F727FB-F9B7-4293-867C-64739BB4E6A1}" dt="2024-08-28T20:34:18.774" v="4" actId="478"/>
          <ac:spMkLst>
            <pc:docMk/>
            <pc:sldMk cId="2564137211" sldId="2105884385"/>
            <ac:spMk id="7" creationId="{351E035B-DD0E-8A16-CC48-E06033F6F44B}"/>
          </ac:spMkLst>
        </pc:spChg>
        <pc:spChg chg="mod">
          <ac:chgData name="Paulina  Estrada Diaz" userId="d39c8379-0f2c-4ff5-8802-213541e100fb" providerId="ADAL" clId="{98F727FB-F9B7-4293-867C-64739BB4E6A1}" dt="2024-08-28T20:34:22.248" v="5" actId="1076"/>
          <ac:spMkLst>
            <pc:docMk/>
            <pc:sldMk cId="2564137211" sldId="2105884385"/>
            <ac:spMk id="8" creationId="{F059D831-80F6-B1C8-86C4-1BA628117C13}"/>
          </ac:spMkLst>
        </pc:spChg>
      </pc:sldChg>
      <pc:sldChg chg="del">
        <pc:chgData name="Paulina  Estrada Diaz" userId="d39c8379-0f2c-4ff5-8802-213541e100fb" providerId="ADAL" clId="{98F727FB-F9B7-4293-867C-64739BB4E6A1}" dt="2024-08-28T20:35:07.978" v="31" actId="2696"/>
        <pc:sldMkLst>
          <pc:docMk/>
          <pc:sldMk cId="666223891" sldId="2105884387"/>
        </pc:sldMkLst>
      </pc:sldChg>
      <pc:sldChg chg="add del">
        <pc:chgData name="Paulina  Estrada Diaz" userId="d39c8379-0f2c-4ff5-8802-213541e100fb" providerId="ADAL" clId="{98F727FB-F9B7-4293-867C-64739BB4E6A1}" dt="2024-08-28T22:56:58.936" v="49"/>
        <pc:sldMkLst>
          <pc:docMk/>
          <pc:sldMk cId="0" sldId="2105884388"/>
        </pc:sldMkLst>
      </pc:sldChg>
      <pc:sldChg chg="del">
        <pc:chgData name="Paulina  Estrada Diaz" userId="d39c8379-0f2c-4ff5-8802-213541e100fb" providerId="ADAL" clId="{98F727FB-F9B7-4293-867C-64739BB4E6A1}" dt="2024-08-28T22:58:49.035" v="59" actId="2696"/>
        <pc:sldMkLst>
          <pc:docMk/>
          <pc:sldMk cId="1028807877" sldId="2105884389"/>
        </pc:sldMkLst>
      </pc:sldChg>
      <pc:sldChg chg="add del mod modShow">
        <pc:chgData name="Paulina  Estrada Diaz" userId="d39c8379-0f2c-4ff5-8802-213541e100fb" providerId="ADAL" clId="{98F727FB-F9B7-4293-867C-64739BB4E6A1}" dt="2024-08-28T21:39:40.735" v="43" actId="2696"/>
        <pc:sldMkLst>
          <pc:docMk/>
          <pc:sldMk cId="10032036" sldId="2147375075"/>
        </pc:sldMkLst>
      </pc:sldChg>
      <pc:sldChg chg="add">
        <pc:chgData name="Paulina  Estrada Diaz" userId="d39c8379-0f2c-4ff5-8802-213541e100fb" providerId="ADAL" clId="{98F727FB-F9B7-4293-867C-64739BB4E6A1}" dt="2024-08-28T23:09:37.225" v="73"/>
        <pc:sldMkLst>
          <pc:docMk/>
          <pc:sldMk cId="492997723" sldId="2147375084"/>
        </pc:sldMkLst>
      </pc:sldChg>
      <pc:sldChg chg="del">
        <pc:chgData name="Paulina  Estrada Diaz" userId="d39c8379-0f2c-4ff5-8802-213541e100fb" providerId="ADAL" clId="{98F727FB-F9B7-4293-867C-64739BB4E6A1}" dt="2024-08-28T22:58:52.586" v="60" actId="2696"/>
        <pc:sldMkLst>
          <pc:docMk/>
          <pc:sldMk cId="1320066889" sldId="2147375104"/>
        </pc:sldMkLst>
      </pc:sldChg>
      <pc:sldChg chg="del">
        <pc:chgData name="Paulina  Estrada Diaz" userId="d39c8379-0f2c-4ff5-8802-213541e100fb" providerId="ADAL" clId="{98F727FB-F9B7-4293-867C-64739BB4E6A1}" dt="2024-08-28T23:00:21.305" v="61" actId="2696"/>
        <pc:sldMkLst>
          <pc:docMk/>
          <pc:sldMk cId="1904634904" sldId="2147375105"/>
        </pc:sldMkLst>
      </pc:sldChg>
      <pc:sldChg chg="addSp delSp modSp mod">
        <pc:chgData name="Paulina  Estrada Diaz" userId="d39c8379-0f2c-4ff5-8802-213541e100fb" providerId="ADAL" clId="{98F727FB-F9B7-4293-867C-64739BB4E6A1}" dt="2024-08-29T17:32:34.954" v="1174" actId="20577"/>
        <pc:sldMkLst>
          <pc:docMk/>
          <pc:sldMk cId="181916786" sldId="2147375106"/>
        </pc:sldMkLst>
        <pc:spChg chg="mod">
          <ac:chgData name="Paulina  Estrada Diaz" userId="d39c8379-0f2c-4ff5-8802-213541e100fb" providerId="ADAL" clId="{98F727FB-F9B7-4293-867C-64739BB4E6A1}" dt="2024-08-29T17:23:54.489" v="1018" actId="20577"/>
          <ac:spMkLst>
            <pc:docMk/>
            <pc:sldMk cId="181916786" sldId="2147375106"/>
            <ac:spMk id="5" creationId="{15412931-9D8A-9BC2-016C-EA4A2ED84234}"/>
          </ac:spMkLst>
        </pc:spChg>
        <pc:spChg chg="add mod">
          <ac:chgData name="Paulina  Estrada Diaz" userId="d39c8379-0f2c-4ff5-8802-213541e100fb" providerId="ADAL" clId="{98F727FB-F9B7-4293-867C-64739BB4E6A1}" dt="2024-08-29T17:32:22.838" v="1163" actId="20577"/>
          <ac:spMkLst>
            <pc:docMk/>
            <pc:sldMk cId="181916786" sldId="2147375106"/>
            <ac:spMk id="10" creationId="{DE5BDB0B-8C78-F432-D61A-38B8BD290EEA}"/>
          </ac:spMkLst>
        </pc:spChg>
        <pc:spChg chg="mod">
          <ac:chgData name="Paulina  Estrada Diaz" userId="d39c8379-0f2c-4ff5-8802-213541e100fb" providerId="ADAL" clId="{98F727FB-F9B7-4293-867C-64739BB4E6A1}" dt="2024-08-29T17:32:34.954" v="1174" actId="20577"/>
          <ac:spMkLst>
            <pc:docMk/>
            <pc:sldMk cId="181916786" sldId="2147375106"/>
            <ac:spMk id="11" creationId="{A0FA7729-4718-0130-75BA-790D6F1AC83D}"/>
          </ac:spMkLst>
        </pc:spChg>
        <pc:picChg chg="add del mod modCrop">
          <ac:chgData name="Paulina  Estrada Diaz" userId="d39c8379-0f2c-4ff5-8802-213541e100fb" providerId="ADAL" clId="{98F727FB-F9B7-4293-867C-64739BB4E6A1}" dt="2024-08-29T17:32:27.244" v="1164" actId="478"/>
          <ac:picMkLst>
            <pc:docMk/>
            <pc:sldMk cId="181916786" sldId="2147375106"/>
            <ac:picMk id="9" creationId="{7170F2F4-8196-53FD-DE13-9BAB3AB4CC9F}"/>
          </ac:picMkLst>
        </pc:picChg>
      </pc:sldChg>
      <pc:sldChg chg="del">
        <pc:chgData name="Paulina  Estrada Diaz" userId="d39c8379-0f2c-4ff5-8802-213541e100fb" providerId="ADAL" clId="{98F727FB-F9B7-4293-867C-64739BB4E6A1}" dt="2024-08-28T23:00:24.358" v="62" actId="2696"/>
        <pc:sldMkLst>
          <pc:docMk/>
          <pc:sldMk cId="1108060876" sldId="2147375107"/>
        </pc:sldMkLst>
      </pc:sldChg>
      <pc:sldChg chg="del">
        <pc:chgData name="Paulina  Estrada Diaz" userId="d39c8379-0f2c-4ff5-8802-213541e100fb" providerId="ADAL" clId="{98F727FB-F9B7-4293-867C-64739BB4E6A1}" dt="2024-08-28T23:00:33.561" v="63" actId="2696"/>
        <pc:sldMkLst>
          <pc:docMk/>
          <pc:sldMk cId="1543284337" sldId="2147375108"/>
        </pc:sldMkLst>
      </pc:sldChg>
      <pc:sldChg chg="del">
        <pc:chgData name="Paulina  Estrada Diaz" userId="d39c8379-0f2c-4ff5-8802-213541e100fb" providerId="ADAL" clId="{98F727FB-F9B7-4293-867C-64739BB4E6A1}" dt="2024-08-28T23:00:37.681" v="64" actId="2696"/>
        <pc:sldMkLst>
          <pc:docMk/>
          <pc:sldMk cId="1492381458" sldId="2147375109"/>
        </pc:sldMkLst>
      </pc:sldChg>
      <pc:sldChg chg="del">
        <pc:chgData name="Paulina  Estrada Diaz" userId="d39c8379-0f2c-4ff5-8802-213541e100fb" providerId="ADAL" clId="{98F727FB-F9B7-4293-867C-64739BB4E6A1}" dt="2024-08-28T23:00:59.997" v="65" actId="2696"/>
        <pc:sldMkLst>
          <pc:docMk/>
          <pc:sldMk cId="4160043802" sldId="2147375110"/>
        </pc:sldMkLst>
      </pc:sldChg>
      <pc:sldChg chg="addSp delSp modSp mod">
        <pc:chgData name="Paulina  Estrada Diaz" userId="d39c8379-0f2c-4ff5-8802-213541e100fb" providerId="ADAL" clId="{98F727FB-F9B7-4293-867C-64739BB4E6A1}" dt="2024-08-28T22:54:57.081" v="48" actId="478"/>
        <pc:sldMkLst>
          <pc:docMk/>
          <pc:sldMk cId="3209747379" sldId="2147375111"/>
        </pc:sldMkLst>
        <pc:spChg chg="del mod">
          <ac:chgData name="Paulina  Estrada Diaz" userId="d39c8379-0f2c-4ff5-8802-213541e100fb" providerId="ADAL" clId="{98F727FB-F9B7-4293-867C-64739BB4E6A1}" dt="2024-08-28T22:54:53.076" v="47" actId="478"/>
          <ac:spMkLst>
            <pc:docMk/>
            <pc:sldMk cId="3209747379" sldId="2147375111"/>
            <ac:spMk id="3" creationId="{37CA45E8-D567-508F-9EA8-A6091638F9DF}"/>
          </ac:spMkLst>
        </pc:spChg>
        <pc:spChg chg="add del mod">
          <ac:chgData name="Paulina  Estrada Diaz" userId="d39c8379-0f2c-4ff5-8802-213541e100fb" providerId="ADAL" clId="{98F727FB-F9B7-4293-867C-64739BB4E6A1}" dt="2024-08-28T22:54:57.081" v="48" actId="478"/>
          <ac:spMkLst>
            <pc:docMk/>
            <pc:sldMk cId="3209747379" sldId="2147375111"/>
            <ac:spMk id="5" creationId="{30AB79E6-0C8A-728C-1851-BF42F46FF041}"/>
          </ac:spMkLst>
        </pc:spChg>
      </pc:sldChg>
      <pc:sldChg chg="modSp new mod">
        <pc:chgData name="Paulina  Estrada Diaz" userId="d39c8379-0f2c-4ff5-8802-213541e100fb" providerId="ADAL" clId="{98F727FB-F9B7-4293-867C-64739BB4E6A1}" dt="2024-08-28T20:52:08.407" v="36"/>
        <pc:sldMkLst>
          <pc:docMk/>
          <pc:sldMk cId="3606011242" sldId="2147375112"/>
        </pc:sldMkLst>
        <pc:spChg chg="mod">
          <ac:chgData name="Paulina  Estrada Diaz" userId="d39c8379-0f2c-4ff5-8802-213541e100fb" providerId="ADAL" clId="{98F727FB-F9B7-4293-867C-64739BB4E6A1}" dt="2024-08-28T20:52:08.407" v="36"/>
          <ac:spMkLst>
            <pc:docMk/>
            <pc:sldMk cId="3606011242" sldId="2147375112"/>
            <ac:spMk id="2" creationId="{D420D292-631B-4214-BD2B-930EE6CD5466}"/>
          </ac:spMkLst>
        </pc:spChg>
      </pc:sldChg>
      <pc:sldChg chg="modSp add mod">
        <pc:chgData name="Paulina  Estrada Diaz" userId="d39c8379-0f2c-4ff5-8802-213541e100fb" providerId="ADAL" clId="{98F727FB-F9B7-4293-867C-64739BB4E6A1}" dt="2024-08-28T22:54:39.689" v="46" actId="1076"/>
        <pc:sldMkLst>
          <pc:docMk/>
          <pc:sldMk cId="2960364286" sldId="2147375113"/>
        </pc:sldMkLst>
        <pc:spChg chg="mod">
          <ac:chgData name="Paulina  Estrada Diaz" userId="d39c8379-0f2c-4ff5-8802-213541e100fb" providerId="ADAL" clId="{98F727FB-F9B7-4293-867C-64739BB4E6A1}" dt="2024-08-28T22:54:39.689" v="46" actId="1076"/>
          <ac:spMkLst>
            <pc:docMk/>
            <pc:sldMk cId="2960364286" sldId="2147375113"/>
            <ac:spMk id="6" creationId="{2D688E25-6274-4446-175A-B6D82A985533}"/>
          </ac:spMkLst>
        </pc:spChg>
      </pc:sldChg>
      <pc:sldChg chg="addSp delSp modSp add mod">
        <pc:chgData name="Paulina  Estrada Diaz" userId="d39c8379-0f2c-4ff5-8802-213541e100fb" providerId="ADAL" clId="{98F727FB-F9B7-4293-867C-64739BB4E6A1}" dt="2024-08-29T17:16:29.732" v="872" actId="20577"/>
        <pc:sldMkLst>
          <pc:docMk/>
          <pc:sldMk cId="297618884" sldId="2147375130"/>
        </pc:sldMkLst>
        <pc:spChg chg="del">
          <ac:chgData name="Paulina  Estrada Diaz" userId="d39c8379-0f2c-4ff5-8802-213541e100fb" providerId="ADAL" clId="{98F727FB-F9B7-4293-867C-64739BB4E6A1}" dt="2024-08-29T17:03:28.834" v="720" actId="478"/>
          <ac:spMkLst>
            <pc:docMk/>
            <pc:sldMk cId="297618884" sldId="2147375130"/>
            <ac:spMk id="2" creationId="{E336FA27-10D9-BB50-36B4-D1768B88C191}"/>
          </ac:spMkLst>
        </pc:spChg>
        <pc:spChg chg="add mod">
          <ac:chgData name="Paulina  Estrada Diaz" userId="d39c8379-0f2c-4ff5-8802-213541e100fb" providerId="ADAL" clId="{98F727FB-F9B7-4293-867C-64739BB4E6A1}" dt="2024-08-29T17:10:56.287" v="794" actId="1076"/>
          <ac:spMkLst>
            <pc:docMk/>
            <pc:sldMk cId="297618884" sldId="2147375130"/>
            <ac:spMk id="9" creationId="{1017680E-DE08-1431-4579-5189E80DDD35}"/>
          </ac:spMkLst>
        </pc:spChg>
        <pc:spChg chg="add mod">
          <ac:chgData name="Paulina  Estrada Diaz" userId="d39c8379-0f2c-4ff5-8802-213541e100fb" providerId="ADAL" clId="{98F727FB-F9B7-4293-867C-64739BB4E6A1}" dt="2024-08-29T17:10:50.052" v="793" actId="1076"/>
          <ac:spMkLst>
            <pc:docMk/>
            <pc:sldMk cId="297618884" sldId="2147375130"/>
            <ac:spMk id="10" creationId="{53171EB4-4FC1-8F83-AF7E-14BBC1FDB1AC}"/>
          </ac:spMkLst>
        </pc:spChg>
        <pc:spChg chg="add mod">
          <ac:chgData name="Paulina  Estrada Diaz" userId="d39c8379-0f2c-4ff5-8802-213541e100fb" providerId="ADAL" clId="{98F727FB-F9B7-4293-867C-64739BB4E6A1}" dt="2024-08-29T17:11:15.668" v="798" actId="1076"/>
          <ac:spMkLst>
            <pc:docMk/>
            <pc:sldMk cId="297618884" sldId="2147375130"/>
            <ac:spMk id="11" creationId="{1CDF52D7-FC78-3FBE-A217-CF0289067E25}"/>
          </ac:spMkLst>
        </pc:spChg>
        <pc:spChg chg="add mod">
          <ac:chgData name="Paulina  Estrada Diaz" userId="d39c8379-0f2c-4ff5-8802-213541e100fb" providerId="ADAL" clId="{98F727FB-F9B7-4293-867C-64739BB4E6A1}" dt="2024-08-29T17:11:21.713" v="800" actId="1076"/>
          <ac:spMkLst>
            <pc:docMk/>
            <pc:sldMk cId="297618884" sldId="2147375130"/>
            <ac:spMk id="12" creationId="{D5B97D7B-59D8-1E0B-4B1B-9390ABA9F1B8}"/>
          </ac:spMkLst>
        </pc:spChg>
        <pc:spChg chg="add mod">
          <ac:chgData name="Paulina  Estrada Diaz" userId="d39c8379-0f2c-4ff5-8802-213541e100fb" providerId="ADAL" clId="{98F727FB-F9B7-4293-867C-64739BB4E6A1}" dt="2024-08-29T17:16:07.940" v="846"/>
          <ac:spMkLst>
            <pc:docMk/>
            <pc:sldMk cId="297618884" sldId="2147375130"/>
            <ac:spMk id="13" creationId="{F7D64327-7F3A-35E7-AB93-28B69C4DB5C0}"/>
          </ac:spMkLst>
        </pc:spChg>
        <pc:spChg chg="add mod">
          <ac:chgData name="Paulina  Estrada Diaz" userId="d39c8379-0f2c-4ff5-8802-213541e100fb" providerId="ADAL" clId="{98F727FB-F9B7-4293-867C-64739BB4E6A1}" dt="2024-08-29T17:16:29.732" v="872" actId="20577"/>
          <ac:spMkLst>
            <pc:docMk/>
            <pc:sldMk cId="297618884" sldId="2147375130"/>
            <ac:spMk id="14" creationId="{A27AD562-EF0F-712E-2329-E4C01CB7CE6E}"/>
          </ac:spMkLst>
        </pc:spChg>
        <pc:picChg chg="add mod">
          <ac:chgData name="Paulina  Estrada Diaz" userId="d39c8379-0f2c-4ff5-8802-213541e100fb" providerId="ADAL" clId="{98F727FB-F9B7-4293-867C-64739BB4E6A1}" dt="2024-08-29T17:10:12.256" v="768" actId="1076"/>
          <ac:picMkLst>
            <pc:docMk/>
            <pc:sldMk cId="297618884" sldId="2147375130"/>
            <ac:picMk id="6" creationId="{DE9D5E3A-1B4A-AADC-C190-D851A6BC7B2A}"/>
          </ac:picMkLst>
        </pc:picChg>
        <pc:picChg chg="add mod">
          <ac:chgData name="Paulina  Estrada Diaz" userId="d39c8379-0f2c-4ff5-8802-213541e100fb" providerId="ADAL" clId="{98F727FB-F9B7-4293-867C-64739BB4E6A1}" dt="2024-08-29T17:09:38.385" v="742" actId="1076"/>
          <ac:picMkLst>
            <pc:docMk/>
            <pc:sldMk cId="297618884" sldId="2147375130"/>
            <ac:picMk id="8" creationId="{0418E63B-33E1-8D9A-DDCB-6E58285A09D1}"/>
          </ac:picMkLst>
        </pc:picChg>
      </pc:sldChg>
      <pc:sldChg chg="addSp delSp modSp add mod">
        <pc:chgData name="Paulina  Estrada Diaz" userId="d39c8379-0f2c-4ff5-8802-213541e100fb" providerId="ADAL" clId="{98F727FB-F9B7-4293-867C-64739BB4E6A1}" dt="2024-08-29T17:03:08.366" v="719" actId="1076"/>
        <pc:sldMkLst>
          <pc:docMk/>
          <pc:sldMk cId="3414948126" sldId="2147375131"/>
        </pc:sldMkLst>
        <pc:spChg chg="del">
          <ac:chgData name="Paulina  Estrada Diaz" userId="d39c8379-0f2c-4ff5-8802-213541e100fb" providerId="ADAL" clId="{98F727FB-F9B7-4293-867C-64739BB4E6A1}" dt="2024-08-29T16:52:57.713" v="442" actId="478"/>
          <ac:spMkLst>
            <pc:docMk/>
            <pc:sldMk cId="3414948126" sldId="2147375131"/>
            <ac:spMk id="2" creationId="{1EC40FD3-8C17-3125-AFEB-263731611851}"/>
          </ac:spMkLst>
        </pc:spChg>
        <pc:spChg chg="add del">
          <ac:chgData name="Paulina  Estrada Diaz" userId="d39c8379-0f2c-4ff5-8802-213541e100fb" providerId="ADAL" clId="{98F727FB-F9B7-4293-867C-64739BB4E6A1}" dt="2024-08-29T16:52:55.818" v="441" actId="478"/>
          <ac:spMkLst>
            <pc:docMk/>
            <pc:sldMk cId="3414948126" sldId="2147375131"/>
            <ac:spMk id="4" creationId="{D22D9BAA-FCB5-E467-FAE7-9F16231865E5}"/>
          </ac:spMkLst>
        </pc:spChg>
        <pc:spChg chg="add mod">
          <ac:chgData name="Paulina  Estrada Diaz" userId="d39c8379-0f2c-4ff5-8802-213541e100fb" providerId="ADAL" clId="{98F727FB-F9B7-4293-867C-64739BB4E6A1}" dt="2024-08-29T17:03:03.909" v="718" actId="164"/>
          <ac:spMkLst>
            <pc:docMk/>
            <pc:sldMk cId="3414948126" sldId="2147375131"/>
            <ac:spMk id="9" creationId="{C7202215-219D-A110-D514-6BEA3758FECE}"/>
          </ac:spMkLst>
        </pc:spChg>
        <pc:spChg chg="add mod">
          <ac:chgData name="Paulina  Estrada Diaz" userId="d39c8379-0f2c-4ff5-8802-213541e100fb" providerId="ADAL" clId="{98F727FB-F9B7-4293-867C-64739BB4E6A1}" dt="2024-08-29T17:03:03.909" v="718" actId="164"/>
          <ac:spMkLst>
            <pc:docMk/>
            <pc:sldMk cId="3414948126" sldId="2147375131"/>
            <ac:spMk id="10" creationId="{D25BE02C-AB9D-93EE-DA9B-7CBCC51581F9}"/>
          </ac:spMkLst>
        </pc:spChg>
        <pc:spChg chg="add mod">
          <ac:chgData name="Paulina  Estrada Diaz" userId="d39c8379-0f2c-4ff5-8802-213541e100fb" providerId="ADAL" clId="{98F727FB-F9B7-4293-867C-64739BB4E6A1}" dt="2024-08-29T17:03:03.909" v="718" actId="164"/>
          <ac:spMkLst>
            <pc:docMk/>
            <pc:sldMk cId="3414948126" sldId="2147375131"/>
            <ac:spMk id="11" creationId="{6B6F78F9-5A27-2654-27FC-8A02D2C3A6E2}"/>
          </ac:spMkLst>
        </pc:spChg>
        <pc:spChg chg="add mod">
          <ac:chgData name="Paulina  Estrada Diaz" userId="d39c8379-0f2c-4ff5-8802-213541e100fb" providerId="ADAL" clId="{98F727FB-F9B7-4293-867C-64739BB4E6A1}" dt="2024-08-29T17:03:03.909" v="718" actId="164"/>
          <ac:spMkLst>
            <pc:docMk/>
            <pc:sldMk cId="3414948126" sldId="2147375131"/>
            <ac:spMk id="15" creationId="{D7F846CF-6601-B1C6-71DC-205713B4A12C}"/>
          </ac:spMkLst>
        </pc:spChg>
        <pc:grpChg chg="add mod">
          <ac:chgData name="Paulina  Estrada Diaz" userId="d39c8379-0f2c-4ff5-8802-213541e100fb" providerId="ADAL" clId="{98F727FB-F9B7-4293-867C-64739BB4E6A1}" dt="2024-08-29T17:03:08.366" v="719" actId="1076"/>
          <ac:grpSpMkLst>
            <pc:docMk/>
            <pc:sldMk cId="3414948126" sldId="2147375131"/>
            <ac:grpSpMk id="16" creationId="{7C59213B-01B1-126B-9849-9F0C7098280C}"/>
          </ac:grpSpMkLst>
        </pc:grpChg>
        <pc:picChg chg="add mod modCrop">
          <ac:chgData name="Paulina  Estrada Diaz" userId="d39c8379-0f2c-4ff5-8802-213541e100fb" providerId="ADAL" clId="{98F727FB-F9B7-4293-867C-64739BB4E6A1}" dt="2024-08-29T17:03:03.909" v="718" actId="164"/>
          <ac:picMkLst>
            <pc:docMk/>
            <pc:sldMk cId="3414948126" sldId="2147375131"/>
            <ac:picMk id="6" creationId="{C89B430C-5935-6267-1610-AD79D15C10FE}"/>
          </ac:picMkLst>
        </pc:picChg>
        <pc:picChg chg="add mod modCrop">
          <ac:chgData name="Paulina  Estrada Diaz" userId="d39c8379-0f2c-4ff5-8802-213541e100fb" providerId="ADAL" clId="{98F727FB-F9B7-4293-867C-64739BB4E6A1}" dt="2024-08-29T17:03:03.909" v="718" actId="164"/>
          <ac:picMkLst>
            <pc:docMk/>
            <pc:sldMk cId="3414948126" sldId="2147375131"/>
            <ac:picMk id="7" creationId="{ACFEE76A-AA5D-48F1-E572-3FB7366BC1F0}"/>
          </ac:picMkLst>
        </pc:picChg>
        <pc:picChg chg="add mod modCrop">
          <ac:chgData name="Paulina  Estrada Diaz" userId="d39c8379-0f2c-4ff5-8802-213541e100fb" providerId="ADAL" clId="{98F727FB-F9B7-4293-867C-64739BB4E6A1}" dt="2024-08-29T17:03:03.909" v="718" actId="164"/>
          <ac:picMkLst>
            <pc:docMk/>
            <pc:sldMk cId="3414948126" sldId="2147375131"/>
            <ac:picMk id="8" creationId="{5A9C0442-9188-D574-8410-A1B7541F321B}"/>
          </ac:picMkLst>
        </pc:picChg>
        <pc:cxnChg chg="add del mod">
          <ac:chgData name="Paulina  Estrada Diaz" userId="d39c8379-0f2c-4ff5-8802-213541e100fb" providerId="ADAL" clId="{98F727FB-F9B7-4293-867C-64739BB4E6A1}" dt="2024-08-29T17:00:09.210" v="675" actId="478"/>
          <ac:cxnSpMkLst>
            <pc:docMk/>
            <pc:sldMk cId="3414948126" sldId="2147375131"/>
            <ac:cxnSpMk id="13" creationId="{CB770411-EAC2-CE99-5064-31430FDEAE26}"/>
          </ac:cxnSpMkLst>
        </pc:cxnChg>
      </pc:sldChg>
      <pc:sldChg chg="addSp modSp add mod modNotesTx">
        <pc:chgData name="Paulina  Estrada Diaz" userId="d39c8379-0f2c-4ff5-8802-213541e100fb" providerId="ADAL" clId="{98F727FB-F9B7-4293-867C-64739BB4E6A1}" dt="2024-08-29T17:23:31.648" v="986" actId="1076"/>
        <pc:sldMkLst>
          <pc:docMk/>
          <pc:sldMk cId="3994889726" sldId="2147375132"/>
        </pc:sldMkLst>
        <pc:spChg chg="mod">
          <ac:chgData name="Paulina  Estrada Diaz" userId="d39c8379-0f2c-4ff5-8802-213541e100fb" providerId="ADAL" clId="{98F727FB-F9B7-4293-867C-64739BB4E6A1}" dt="2024-08-29T17:20:14.861" v="983" actId="1076"/>
          <ac:spMkLst>
            <pc:docMk/>
            <pc:sldMk cId="3994889726" sldId="2147375132"/>
            <ac:spMk id="2" creationId="{5F9BF4D1-A010-64FA-F7C5-D97A5163C018}"/>
          </ac:spMkLst>
        </pc:spChg>
        <pc:spChg chg="mod">
          <ac:chgData name="Paulina  Estrada Diaz" userId="d39c8379-0f2c-4ff5-8802-213541e100fb" providerId="ADAL" clId="{98F727FB-F9B7-4293-867C-64739BB4E6A1}" dt="2024-08-29T17:17:14.133" v="929" actId="20577"/>
          <ac:spMkLst>
            <pc:docMk/>
            <pc:sldMk cId="3994889726" sldId="2147375132"/>
            <ac:spMk id="3" creationId="{E9891335-C48C-E0ED-B294-E212168AF843}"/>
          </ac:spMkLst>
        </pc:spChg>
        <pc:spChg chg="mod">
          <ac:chgData name="Paulina  Estrada Diaz" userId="d39c8379-0f2c-4ff5-8802-213541e100fb" providerId="ADAL" clId="{98F727FB-F9B7-4293-867C-64739BB4E6A1}" dt="2024-08-29T17:17:25.421" v="963" actId="20577"/>
          <ac:spMkLst>
            <pc:docMk/>
            <pc:sldMk cId="3994889726" sldId="2147375132"/>
            <ac:spMk id="4" creationId="{753856EF-BAF7-AA12-7A5F-9DDB77716D30}"/>
          </ac:spMkLst>
        </pc:spChg>
        <pc:picChg chg="add mod">
          <ac:chgData name="Paulina  Estrada Diaz" userId="d39c8379-0f2c-4ff5-8802-213541e100fb" providerId="ADAL" clId="{98F727FB-F9B7-4293-867C-64739BB4E6A1}" dt="2024-08-29T17:23:31.648" v="986" actId="1076"/>
          <ac:picMkLst>
            <pc:docMk/>
            <pc:sldMk cId="3994889726" sldId="2147375132"/>
            <ac:picMk id="1026" creationId="{0EE972E0-3F0F-A13E-C284-5DCE5A4BB6CF}"/>
          </ac:picMkLst>
        </pc:picChg>
      </pc:sldChg>
      <pc:sldChg chg="add del">
        <pc:chgData name="Paulina  Estrada Diaz" userId="d39c8379-0f2c-4ff5-8802-213541e100fb" providerId="ADAL" clId="{98F727FB-F9B7-4293-867C-64739BB4E6A1}" dt="2024-08-28T23:11:19.793" v="75" actId="2696"/>
        <pc:sldMkLst>
          <pc:docMk/>
          <pc:sldMk cId="2222939575" sldId="2147375133"/>
        </pc:sldMkLst>
      </pc:sldChg>
      <pc:sldChg chg="addSp delSp modSp new mod ord">
        <pc:chgData name="Paulina  Estrada Diaz" userId="d39c8379-0f2c-4ff5-8802-213541e100fb" providerId="ADAL" clId="{98F727FB-F9B7-4293-867C-64739BB4E6A1}" dt="2024-08-29T19:24:33.772" v="3269"/>
        <pc:sldMkLst>
          <pc:docMk/>
          <pc:sldMk cId="2683758101" sldId="2147375133"/>
        </pc:sldMkLst>
        <pc:spChg chg="del">
          <ac:chgData name="Paulina  Estrada Diaz" userId="d39c8379-0f2c-4ff5-8802-213541e100fb" providerId="ADAL" clId="{98F727FB-F9B7-4293-867C-64739BB4E6A1}" dt="2024-08-29T15:53:01.363" v="164" actId="478"/>
          <ac:spMkLst>
            <pc:docMk/>
            <pc:sldMk cId="2683758101" sldId="2147375133"/>
            <ac:spMk id="2" creationId="{1ED0EBFE-5659-A0A8-4F04-97F82FBA242F}"/>
          </ac:spMkLst>
        </pc:spChg>
        <pc:spChg chg="mod">
          <ac:chgData name="Paulina  Estrada Diaz" userId="d39c8379-0f2c-4ff5-8802-213541e100fb" providerId="ADAL" clId="{98F727FB-F9B7-4293-867C-64739BB4E6A1}" dt="2024-08-29T15:50:38.662" v="123" actId="20577"/>
          <ac:spMkLst>
            <pc:docMk/>
            <pc:sldMk cId="2683758101" sldId="2147375133"/>
            <ac:spMk id="3" creationId="{59CAD77F-CD31-E61B-49E4-19812CE43932}"/>
          </ac:spMkLst>
        </pc:spChg>
        <pc:spChg chg="mod">
          <ac:chgData name="Paulina  Estrada Diaz" userId="d39c8379-0f2c-4ff5-8802-213541e100fb" providerId="ADAL" clId="{98F727FB-F9B7-4293-867C-64739BB4E6A1}" dt="2024-08-29T15:52:56.089" v="163" actId="20577"/>
          <ac:spMkLst>
            <pc:docMk/>
            <pc:sldMk cId="2683758101" sldId="2147375133"/>
            <ac:spMk id="4" creationId="{21C7F733-0381-E2E9-9C5C-BDF5BC52FD65}"/>
          </ac:spMkLst>
        </pc:spChg>
        <pc:spChg chg="add mod">
          <ac:chgData name="Paulina  Estrada Diaz" userId="d39c8379-0f2c-4ff5-8802-213541e100fb" providerId="ADAL" clId="{98F727FB-F9B7-4293-867C-64739BB4E6A1}" dt="2024-08-29T16:15:31.513" v="300" actId="404"/>
          <ac:spMkLst>
            <pc:docMk/>
            <pc:sldMk cId="2683758101" sldId="2147375133"/>
            <ac:spMk id="5" creationId="{1191BB93-B9DE-7F7B-E5A8-E9A8E46A1C20}"/>
          </ac:spMkLst>
        </pc:spChg>
        <pc:spChg chg="add mod">
          <ac:chgData name="Paulina  Estrada Diaz" userId="d39c8379-0f2c-4ff5-8802-213541e100fb" providerId="ADAL" clId="{98F727FB-F9B7-4293-867C-64739BB4E6A1}" dt="2024-08-29T16:16:21.494" v="355" actId="20577"/>
          <ac:spMkLst>
            <pc:docMk/>
            <pc:sldMk cId="2683758101" sldId="2147375133"/>
            <ac:spMk id="10" creationId="{97DF43A5-D37F-CEDA-A21F-89716BB0FDBF}"/>
          </ac:spMkLst>
        </pc:spChg>
        <pc:spChg chg="add mod">
          <ac:chgData name="Paulina  Estrada Diaz" userId="d39c8379-0f2c-4ff5-8802-213541e100fb" providerId="ADAL" clId="{98F727FB-F9B7-4293-867C-64739BB4E6A1}" dt="2024-08-29T16:22:11.685" v="438" actId="20577"/>
          <ac:spMkLst>
            <pc:docMk/>
            <pc:sldMk cId="2683758101" sldId="2147375133"/>
            <ac:spMk id="11" creationId="{B59307B7-34A3-D30B-2219-AE92161243F9}"/>
          </ac:spMkLst>
        </pc:spChg>
        <pc:picChg chg="add mod">
          <ac:chgData name="Paulina  Estrada Diaz" userId="d39c8379-0f2c-4ff5-8802-213541e100fb" providerId="ADAL" clId="{98F727FB-F9B7-4293-867C-64739BB4E6A1}" dt="2024-08-29T16:15:21.163" v="296" actId="1076"/>
          <ac:picMkLst>
            <pc:docMk/>
            <pc:sldMk cId="2683758101" sldId="2147375133"/>
            <ac:picMk id="7" creationId="{5376CFB4-74F4-D9DE-64DE-E6D445A57E69}"/>
          </ac:picMkLst>
        </pc:picChg>
        <pc:picChg chg="add mod modCrop">
          <ac:chgData name="Paulina  Estrada Diaz" userId="d39c8379-0f2c-4ff5-8802-213541e100fb" providerId="ADAL" clId="{98F727FB-F9B7-4293-867C-64739BB4E6A1}" dt="2024-08-29T16:15:38.496" v="301" actId="1076"/>
          <ac:picMkLst>
            <pc:docMk/>
            <pc:sldMk cId="2683758101" sldId="2147375133"/>
            <ac:picMk id="9" creationId="{4C6D47EC-6E3A-10D7-3C7F-AF11DA9296FF}"/>
          </ac:picMkLst>
        </pc:picChg>
      </pc:sldChg>
      <pc:sldChg chg="add del">
        <pc:chgData name="Paulina  Estrada Diaz" userId="d39c8379-0f2c-4ff5-8802-213541e100fb" providerId="ADAL" clId="{98F727FB-F9B7-4293-867C-64739BB4E6A1}" dt="2024-08-28T21:39:30.859" v="42" actId="2696"/>
        <pc:sldMkLst>
          <pc:docMk/>
          <pc:sldMk cId="2859531943" sldId="2147375133"/>
        </pc:sldMkLst>
      </pc:sldChg>
      <pc:sldChg chg="addSp delSp modSp new mod modNotesTx">
        <pc:chgData name="Paulina  Estrada Diaz" userId="d39c8379-0f2c-4ff5-8802-213541e100fb" providerId="ADAL" clId="{98F727FB-F9B7-4293-867C-64739BB4E6A1}" dt="2024-08-29T17:51:19.675" v="1650" actId="1076"/>
        <pc:sldMkLst>
          <pc:docMk/>
          <pc:sldMk cId="1751953184" sldId="2147375134"/>
        </pc:sldMkLst>
        <pc:spChg chg="add del mod">
          <ac:chgData name="Paulina  Estrada Diaz" userId="d39c8379-0f2c-4ff5-8802-213541e100fb" providerId="ADAL" clId="{98F727FB-F9B7-4293-867C-64739BB4E6A1}" dt="2024-08-29T17:40:27.874" v="1269" actId="12084"/>
          <ac:spMkLst>
            <pc:docMk/>
            <pc:sldMk cId="1751953184" sldId="2147375134"/>
            <ac:spMk id="2" creationId="{35EBA83E-C0B4-EFAB-0112-A8ED06ACAC07}"/>
          </ac:spMkLst>
        </pc:spChg>
        <pc:spChg chg="mod">
          <ac:chgData name="Paulina  Estrada Diaz" userId="d39c8379-0f2c-4ff5-8802-213541e100fb" providerId="ADAL" clId="{98F727FB-F9B7-4293-867C-64739BB4E6A1}" dt="2024-08-29T17:38:33.312" v="1241" actId="20577"/>
          <ac:spMkLst>
            <pc:docMk/>
            <pc:sldMk cId="1751953184" sldId="2147375134"/>
            <ac:spMk id="3" creationId="{B28EDA25-C77C-AD78-3370-1E94E2A0E1AE}"/>
          </ac:spMkLst>
        </pc:spChg>
        <pc:spChg chg="del mod">
          <ac:chgData name="Paulina  Estrada Diaz" userId="d39c8379-0f2c-4ff5-8802-213541e100fb" providerId="ADAL" clId="{98F727FB-F9B7-4293-867C-64739BB4E6A1}" dt="2024-08-29T17:38:37.907" v="1244" actId="478"/>
          <ac:spMkLst>
            <pc:docMk/>
            <pc:sldMk cId="1751953184" sldId="2147375134"/>
            <ac:spMk id="4" creationId="{F0D01EC3-7272-AB78-319A-FD4DDD7C37EF}"/>
          </ac:spMkLst>
        </pc:spChg>
        <pc:spChg chg="add mod">
          <ac:chgData name="Paulina  Estrada Diaz" userId="d39c8379-0f2c-4ff5-8802-213541e100fb" providerId="ADAL" clId="{98F727FB-F9B7-4293-867C-64739BB4E6A1}" dt="2024-08-29T17:43:51.434" v="1443" actId="1076"/>
          <ac:spMkLst>
            <pc:docMk/>
            <pc:sldMk cId="1751953184" sldId="2147375134"/>
            <ac:spMk id="7" creationId="{3DA725FC-E954-18C1-BBCD-AC98C4D2E83F}"/>
          </ac:spMkLst>
        </pc:spChg>
        <pc:spChg chg="add mod">
          <ac:chgData name="Paulina  Estrada Diaz" userId="d39c8379-0f2c-4ff5-8802-213541e100fb" providerId="ADAL" clId="{98F727FB-F9B7-4293-867C-64739BB4E6A1}" dt="2024-08-29T17:51:19.675" v="1650" actId="1076"/>
          <ac:spMkLst>
            <pc:docMk/>
            <pc:sldMk cId="1751953184" sldId="2147375134"/>
            <ac:spMk id="8" creationId="{CE14630E-375F-3C12-9CA2-E6D460DE0628}"/>
          </ac:spMkLst>
        </pc:spChg>
        <pc:graphicFrameChg chg="add mod">
          <ac:chgData name="Paulina  Estrada Diaz" userId="d39c8379-0f2c-4ff5-8802-213541e100fb" providerId="ADAL" clId="{98F727FB-F9B7-4293-867C-64739BB4E6A1}" dt="2024-08-29T17:40:01.499" v="1263" actId="13782"/>
          <ac:graphicFrameMkLst>
            <pc:docMk/>
            <pc:sldMk cId="1751953184" sldId="2147375134"/>
            <ac:graphicFrameMk id="5" creationId="{9DF8D958-E6E4-85B8-1CD9-E5F827E9495B}"/>
          </ac:graphicFrameMkLst>
        </pc:graphicFrameChg>
        <pc:graphicFrameChg chg="add mod modGraphic">
          <ac:chgData name="Paulina  Estrada Diaz" userId="d39c8379-0f2c-4ff5-8802-213541e100fb" providerId="ADAL" clId="{98F727FB-F9B7-4293-867C-64739BB4E6A1}" dt="2024-08-29T17:43:47.888" v="1442" actId="1076"/>
          <ac:graphicFrameMkLst>
            <pc:docMk/>
            <pc:sldMk cId="1751953184" sldId="2147375134"/>
            <ac:graphicFrameMk id="6" creationId="{F1ED5691-AFD7-78D1-309C-0FA293363173}"/>
          </ac:graphicFrameMkLst>
        </pc:graphicFrameChg>
      </pc:sldChg>
      <pc:sldChg chg="delSp modSp new mod ord">
        <pc:chgData name="Paulina  Estrada Diaz" userId="d39c8379-0f2c-4ff5-8802-213541e100fb" providerId="ADAL" clId="{98F727FB-F9B7-4293-867C-64739BB4E6A1}" dt="2024-08-29T18:48:07.500" v="2354"/>
        <pc:sldMkLst>
          <pc:docMk/>
          <pc:sldMk cId="1692277360" sldId="2147375135"/>
        </pc:sldMkLst>
        <pc:spChg chg="mod">
          <ac:chgData name="Paulina  Estrada Diaz" userId="d39c8379-0f2c-4ff5-8802-213541e100fb" providerId="ADAL" clId="{98F727FB-F9B7-4293-867C-64739BB4E6A1}" dt="2024-08-29T18:01:52.078" v="2126" actId="1076"/>
          <ac:spMkLst>
            <pc:docMk/>
            <pc:sldMk cId="1692277360" sldId="2147375135"/>
            <ac:spMk id="2" creationId="{871DDEA6-D8BF-6F7A-8DDF-4A7F65272900}"/>
          </ac:spMkLst>
        </pc:spChg>
        <pc:spChg chg="mod">
          <ac:chgData name="Paulina  Estrada Diaz" userId="d39c8379-0f2c-4ff5-8802-213541e100fb" providerId="ADAL" clId="{98F727FB-F9B7-4293-867C-64739BB4E6A1}" dt="2024-08-29T17:59:14.386" v="1751" actId="14100"/>
          <ac:spMkLst>
            <pc:docMk/>
            <pc:sldMk cId="1692277360" sldId="2147375135"/>
            <ac:spMk id="3" creationId="{F9605437-F528-FA98-6045-799FFCC231B6}"/>
          </ac:spMkLst>
        </pc:spChg>
        <pc:spChg chg="del mod">
          <ac:chgData name="Paulina  Estrada Diaz" userId="d39c8379-0f2c-4ff5-8802-213541e100fb" providerId="ADAL" clId="{98F727FB-F9B7-4293-867C-64739BB4E6A1}" dt="2024-08-29T17:59:11.847" v="1750" actId="478"/>
          <ac:spMkLst>
            <pc:docMk/>
            <pc:sldMk cId="1692277360" sldId="2147375135"/>
            <ac:spMk id="4" creationId="{60953A82-D8B7-939C-5250-C3C223171B77}"/>
          </ac:spMkLst>
        </pc:spChg>
      </pc:sldChg>
      <pc:sldChg chg="addSp delSp modSp new mod">
        <pc:chgData name="Paulina  Estrada Diaz" userId="d39c8379-0f2c-4ff5-8802-213541e100fb" providerId="ADAL" clId="{98F727FB-F9B7-4293-867C-64739BB4E6A1}" dt="2024-08-29T18:57:30.744" v="2806" actId="20577"/>
        <pc:sldMkLst>
          <pc:docMk/>
          <pc:sldMk cId="2139024392" sldId="2147375136"/>
        </pc:sldMkLst>
        <pc:spChg chg="del mod">
          <ac:chgData name="Paulina  Estrada Diaz" userId="d39c8379-0f2c-4ff5-8802-213541e100fb" providerId="ADAL" clId="{98F727FB-F9B7-4293-867C-64739BB4E6A1}" dt="2024-08-29T18:45:31.689" v="2296" actId="478"/>
          <ac:spMkLst>
            <pc:docMk/>
            <pc:sldMk cId="2139024392" sldId="2147375136"/>
            <ac:spMk id="2" creationId="{AC2EB93F-C270-51F8-75F4-022E04941222}"/>
          </ac:spMkLst>
        </pc:spChg>
        <pc:spChg chg="mod">
          <ac:chgData name="Paulina  Estrada Diaz" userId="d39c8379-0f2c-4ff5-8802-213541e100fb" providerId="ADAL" clId="{98F727FB-F9B7-4293-867C-64739BB4E6A1}" dt="2024-08-29T18:45:29.552" v="2295" actId="20577"/>
          <ac:spMkLst>
            <pc:docMk/>
            <pc:sldMk cId="2139024392" sldId="2147375136"/>
            <ac:spMk id="3" creationId="{197120E3-032D-A5DA-1F7F-E9BF365FDEB1}"/>
          </ac:spMkLst>
        </pc:spChg>
        <pc:spChg chg="del mod">
          <ac:chgData name="Paulina  Estrada Diaz" userId="d39c8379-0f2c-4ff5-8802-213541e100fb" providerId="ADAL" clId="{98F727FB-F9B7-4293-867C-64739BB4E6A1}" dt="2024-08-29T18:45:41.015" v="2298" actId="478"/>
          <ac:spMkLst>
            <pc:docMk/>
            <pc:sldMk cId="2139024392" sldId="2147375136"/>
            <ac:spMk id="4" creationId="{1575D9E8-BE8F-90E9-4A54-0883F88CE965}"/>
          </ac:spMkLst>
        </pc:spChg>
        <pc:spChg chg="add mod">
          <ac:chgData name="Paulina  Estrada Diaz" userId="d39c8379-0f2c-4ff5-8802-213541e100fb" providerId="ADAL" clId="{98F727FB-F9B7-4293-867C-64739BB4E6A1}" dt="2024-08-29T18:54:25.489" v="2392" actId="1076"/>
          <ac:spMkLst>
            <pc:docMk/>
            <pc:sldMk cId="2139024392" sldId="2147375136"/>
            <ac:spMk id="5" creationId="{6B564169-3663-5076-817A-88C25C3CE283}"/>
          </ac:spMkLst>
        </pc:spChg>
        <pc:spChg chg="add del mod">
          <ac:chgData name="Paulina  Estrada Diaz" userId="d39c8379-0f2c-4ff5-8802-213541e100fb" providerId="ADAL" clId="{98F727FB-F9B7-4293-867C-64739BB4E6A1}" dt="2024-08-29T18:45:42.662" v="2299" actId="478"/>
          <ac:spMkLst>
            <pc:docMk/>
            <pc:sldMk cId="2139024392" sldId="2147375136"/>
            <ac:spMk id="7" creationId="{433F6391-2F16-0363-8B1B-D45658D5F5E9}"/>
          </ac:spMkLst>
        </pc:spChg>
        <pc:spChg chg="add mod">
          <ac:chgData name="Paulina  Estrada Diaz" userId="d39c8379-0f2c-4ff5-8802-213541e100fb" providerId="ADAL" clId="{98F727FB-F9B7-4293-867C-64739BB4E6A1}" dt="2024-08-29T18:52:15.594" v="2388" actId="1076"/>
          <ac:spMkLst>
            <pc:docMk/>
            <pc:sldMk cId="2139024392" sldId="2147375136"/>
            <ac:spMk id="8" creationId="{CEDA8052-79B1-0911-0959-5484C3ECA781}"/>
          </ac:spMkLst>
        </pc:spChg>
        <pc:spChg chg="add mod">
          <ac:chgData name="Paulina  Estrada Diaz" userId="d39c8379-0f2c-4ff5-8802-213541e100fb" providerId="ADAL" clId="{98F727FB-F9B7-4293-867C-64739BB4E6A1}" dt="2024-08-29T18:52:18.118" v="2389" actId="1076"/>
          <ac:spMkLst>
            <pc:docMk/>
            <pc:sldMk cId="2139024392" sldId="2147375136"/>
            <ac:spMk id="9" creationId="{108592CB-BB02-D005-4A1E-F1772954E37E}"/>
          </ac:spMkLst>
        </pc:spChg>
        <pc:spChg chg="add del">
          <ac:chgData name="Paulina  Estrada Diaz" userId="d39c8379-0f2c-4ff5-8802-213541e100fb" providerId="ADAL" clId="{98F727FB-F9B7-4293-867C-64739BB4E6A1}" dt="2024-08-29T18:51:09.081" v="2356" actId="478"/>
          <ac:spMkLst>
            <pc:docMk/>
            <pc:sldMk cId="2139024392" sldId="2147375136"/>
            <ac:spMk id="10" creationId="{1A8EBB06-D939-D65D-B6A1-FB19BE5C8331}"/>
          </ac:spMkLst>
        </pc:spChg>
        <pc:spChg chg="add mod">
          <ac:chgData name="Paulina  Estrada Diaz" userId="d39c8379-0f2c-4ff5-8802-213541e100fb" providerId="ADAL" clId="{98F727FB-F9B7-4293-867C-64739BB4E6A1}" dt="2024-08-29T18:54:29.814" v="2393" actId="207"/>
          <ac:spMkLst>
            <pc:docMk/>
            <pc:sldMk cId="2139024392" sldId="2147375136"/>
            <ac:spMk id="11" creationId="{B4A4196C-B1D1-9B0E-AE94-597AA0BD09C8}"/>
          </ac:spMkLst>
        </pc:spChg>
        <pc:spChg chg="add mod">
          <ac:chgData name="Paulina  Estrada Diaz" userId="d39c8379-0f2c-4ff5-8802-213541e100fb" providerId="ADAL" clId="{98F727FB-F9B7-4293-867C-64739BB4E6A1}" dt="2024-08-29T18:54:32.999" v="2394" actId="207"/>
          <ac:spMkLst>
            <pc:docMk/>
            <pc:sldMk cId="2139024392" sldId="2147375136"/>
            <ac:spMk id="12" creationId="{F2F05240-D768-548B-B712-9DB896DD639A}"/>
          </ac:spMkLst>
        </pc:spChg>
        <pc:spChg chg="add mod">
          <ac:chgData name="Paulina  Estrada Diaz" userId="d39c8379-0f2c-4ff5-8802-213541e100fb" providerId="ADAL" clId="{98F727FB-F9B7-4293-867C-64739BB4E6A1}" dt="2024-08-29T18:54:35.546" v="2395" actId="207"/>
          <ac:spMkLst>
            <pc:docMk/>
            <pc:sldMk cId="2139024392" sldId="2147375136"/>
            <ac:spMk id="13" creationId="{3321D012-E855-EEFF-A743-D8885B40981F}"/>
          </ac:spMkLst>
        </pc:spChg>
        <pc:spChg chg="add mod">
          <ac:chgData name="Paulina  Estrada Diaz" userId="d39c8379-0f2c-4ff5-8802-213541e100fb" providerId="ADAL" clId="{98F727FB-F9B7-4293-867C-64739BB4E6A1}" dt="2024-08-29T18:55:26.245" v="2527" actId="313"/>
          <ac:spMkLst>
            <pc:docMk/>
            <pc:sldMk cId="2139024392" sldId="2147375136"/>
            <ac:spMk id="14" creationId="{91BF5EE2-EACB-29FD-1D69-CC6FB8BA1240}"/>
          </ac:spMkLst>
        </pc:spChg>
        <pc:spChg chg="add mod">
          <ac:chgData name="Paulina  Estrada Diaz" userId="d39c8379-0f2c-4ff5-8802-213541e100fb" providerId="ADAL" clId="{98F727FB-F9B7-4293-867C-64739BB4E6A1}" dt="2024-08-29T18:56:20.563" v="2668" actId="1076"/>
          <ac:spMkLst>
            <pc:docMk/>
            <pc:sldMk cId="2139024392" sldId="2147375136"/>
            <ac:spMk id="15" creationId="{B19A2BC4-7451-5BF6-2BB4-9206369BB49B}"/>
          </ac:spMkLst>
        </pc:spChg>
        <pc:spChg chg="add mod">
          <ac:chgData name="Paulina  Estrada Diaz" userId="d39c8379-0f2c-4ff5-8802-213541e100fb" providerId="ADAL" clId="{98F727FB-F9B7-4293-867C-64739BB4E6A1}" dt="2024-08-29T18:57:30.744" v="2806" actId="20577"/>
          <ac:spMkLst>
            <pc:docMk/>
            <pc:sldMk cId="2139024392" sldId="2147375136"/>
            <ac:spMk id="16" creationId="{B4EEFEED-A01D-E73F-07AF-4EA527664F91}"/>
          </ac:spMkLst>
        </pc:spChg>
      </pc:sldChg>
      <pc:sldChg chg="addSp delSp modSp add mod ord">
        <pc:chgData name="Paulina  Estrada Diaz" userId="d39c8379-0f2c-4ff5-8802-213541e100fb" providerId="ADAL" clId="{98F727FB-F9B7-4293-867C-64739BB4E6A1}" dt="2024-08-29T19:16:45.543" v="3215" actId="20577"/>
        <pc:sldMkLst>
          <pc:docMk/>
          <pc:sldMk cId="2335375429" sldId="2147375137"/>
        </pc:sldMkLst>
        <pc:spChg chg="mod">
          <ac:chgData name="Paulina  Estrada Diaz" userId="d39c8379-0f2c-4ff5-8802-213541e100fb" providerId="ADAL" clId="{98F727FB-F9B7-4293-867C-64739BB4E6A1}" dt="2024-08-29T19:05:56.634" v="2808"/>
          <ac:spMkLst>
            <pc:docMk/>
            <pc:sldMk cId="2335375429" sldId="2147375137"/>
            <ac:spMk id="5" creationId="{15412931-9D8A-9BC2-016C-EA4A2ED84234}"/>
          </ac:spMkLst>
        </pc:spChg>
        <pc:spChg chg="mod">
          <ac:chgData name="Paulina  Estrada Diaz" userId="d39c8379-0f2c-4ff5-8802-213541e100fb" providerId="ADAL" clId="{98F727FB-F9B7-4293-867C-64739BB4E6A1}" dt="2024-08-29T19:14:58.877" v="3106" actId="20577"/>
          <ac:spMkLst>
            <pc:docMk/>
            <pc:sldMk cId="2335375429" sldId="2147375137"/>
            <ac:spMk id="6" creationId="{BF2E2257-90F3-AE86-0AC8-36E94EE60FA9}"/>
          </ac:spMkLst>
        </pc:spChg>
        <pc:spChg chg="mod">
          <ac:chgData name="Paulina  Estrada Diaz" userId="d39c8379-0f2c-4ff5-8802-213541e100fb" providerId="ADAL" clId="{98F727FB-F9B7-4293-867C-64739BB4E6A1}" dt="2024-08-29T19:12:54.574" v="2868" actId="14100"/>
          <ac:spMkLst>
            <pc:docMk/>
            <pc:sldMk cId="2335375429" sldId="2147375137"/>
            <ac:spMk id="7" creationId="{3DF2BAC4-3425-7A5D-644B-0C065A2AD1C3}"/>
          </ac:spMkLst>
        </pc:spChg>
        <pc:spChg chg="del">
          <ac:chgData name="Paulina  Estrada Diaz" userId="d39c8379-0f2c-4ff5-8802-213541e100fb" providerId="ADAL" clId="{98F727FB-F9B7-4293-867C-64739BB4E6A1}" dt="2024-08-29T19:11:56.411" v="2830" actId="478"/>
          <ac:spMkLst>
            <pc:docMk/>
            <pc:sldMk cId="2335375429" sldId="2147375137"/>
            <ac:spMk id="10" creationId="{DE5BDB0B-8C78-F432-D61A-38B8BD290EEA}"/>
          </ac:spMkLst>
        </pc:spChg>
        <pc:spChg chg="mod">
          <ac:chgData name="Paulina  Estrada Diaz" userId="d39c8379-0f2c-4ff5-8802-213541e100fb" providerId="ADAL" clId="{98F727FB-F9B7-4293-867C-64739BB4E6A1}" dt="2024-08-29T19:11:54.076" v="2829" actId="1076"/>
          <ac:spMkLst>
            <pc:docMk/>
            <pc:sldMk cId="2335375429" sldId="2147375137"/>
            <ac:spMk id="11" creationId="{A0FA7729-4718-0130-75BA-790D6F1AC83D}"/>
          </ac:spMkLst>
        </pc:spChg>
        <pc:spChg chg="add mod">
          <ac:chgData name="Paulina  Estrada Diaz" userId="d39c8379-0f2c-4ff5-8802-213541e100fb" providerId="ADAL" clId="{98F727FB-F9B7-4293-867C-64739BB4E6A1}" dt="2024-08-29T19:16:00.617" v="3187" actId="1076"/>
          <ac:spMkLst>
            <pc:docMk/>
            <pc:sldMk cId="2335375429" sldId="2147375137"/>
            <ac:spMk id="12" creationId="{A1ADE6B4-E513-D1BB-0794-A13FA738BA29}"/>
          </ac:spMkLst>
        </pc:spChg>
        <pc:spChg chg="add mod">
          <ac:chgData name="Paulina  Estrada Diaz" userId="d39c8379-0f2c-4ff5-8802-213541e100fb" providerId="ADAL" clId="{98F727FB-F9B7-4293-867C-64739BB4E6A1}" dt="2024-08-29T19:16:31.982" v="3201" actId="208"/>
          <ac:spMkLst>
            <pc:docMk/>
            <pc:sldMk cId="2335375429" sldId="2147375137"/>
            <ac:spMk id="13" creationId="{80A80899-0D00-737B-CC8A-6B7A9DEDF7C9}"/>
          </ac:spMkLst>
        </pc:spChg>
        <pc:spChg chg="add mod">
          <ac:chgData name="Paulina  Estrada Diaz" userId="d39c8379-0f2c-4ff5-8802-213541e100fb" providerId="ADAL" clId="{98F727FB-F9B7-4293-867C-64739BB4E6A1}" dt="2024-08-29T19:16:45.543" v="3215" actId="20577"/>
          <ac:spMkLst>
            <pc:docMk/>
            <pc:sldMk cId="2335375429" sldId="2147375137"/>
            <ac:spMk id="14" creationId="{5E116C0E-F0C1-6796-D6A7-9183A6EABAEE}"/>
          </ac:spMkLst>
        </pc:spChg>
        <pc:spChg chg="mod">
          <ac:chgData name="Paulina  Estrada Diaz" userId="d39c8379-0f2c-4ff5-8802-213541e100fb" providerId="ADAL" clId="{98F727FB-F9B7-4293-867C-64739BB4E6A1}" dt="2024-08-29T19:15:18.088" v="3127" actId="20577"/>
          <ac:spMkLst>
            <pc:docMk/>
            <pc:sldMk cId="2335375429" sldId="2147375137"/>
            <ac:spMk id="15" creationId="{23AB95A7-2CA0-D81F-1653-0E7EBBA82BA6}"/>
          </ac:spMkLst>
        </pc:spChg>
        <pc:picChg chg="del">
          <ac:chgData name="Paulina  Estrada Diaz" userId="d39c8379-0f2c-4ff5-8802-213541e100fb" providerId="ADAL" clId="{98F727FB-F9B7-4293-867C-64739BB4E6A1}" dt="2024-08-29T19:06:00.887" v="2810" actId="478"/>
          <ac:picMkLst>
            <pc:docMk/>
            <pc:sldMk cId="2335375429" sldId="2147375137"/>
            <ac:picMk id="3" creationId="{853E6894-B048-2EA6-FD35-DE3D399428E4}"/>
          </ac:picMkLst>
        </pc:picChg>
        <pc:picChg chg="del">
          <ac:chgData name="Paulina  Estrada Diaz" userId="d39c8379-0f2c-4ff5-8802-213541e100fb" providerId="ADAL" clId="{98F727FB-F9B7-4293-867C-64739BB4E6A1}" dt="2024-08-29T19:05:59.699" v="2809" actId="478"/>
          <ac:picMkLst>
            <pc:docMk/>
            <pc:sldMk cId="2335375429" sldId="2147375137"/>
            <ac:picMk id="8" creationId="{99E527D4-E418-D4E8-D253-E797EA58AE12}"/>
          </ac:picMkLst>
        </pc:picChg>
        <pc:picChg chg="add mod">
          <ac:chgData name="Paulina  Estrada Diaz" userId="d39c8379-0f2c-4ff5-8802-213541e100fb" providerId="ADAL" clId="{98F727FB-F9B7-4293-867C-64739BB4E6A1}" dt="2024-08-29T19:09:17.037" v="2817" actId="1076"/>
          <ac:picMkLst>
            <pc:docMk/>
            <pc:sldMk cId="2335375429" sldId="2147375137"/>
            <ac:picMk id="9" creationId="{56893E83-6F1E-8D31-5561-DAAA80DF786F}"/>
          </ac:picMkLst>
        </pc:picChg>
      </pc:sldChg>
      <pc:sldChg chg="addSp delSp modSp add mod">
        <pc:chgData name="Paulina  Estrada Diaz" userId="d39c8379-0f2c-4ff5-8802-213541e100fb" providerId="ADAL" clId="{98F727FB-F9B7-4293-867C-64739BB4E6A1}" dt="2024-08-29T19:24:11.430" v="3265" actId="478"/>
        <pc:sldMkLst>
          <pc:docMk/>
          <pc:sldMk cId="3051850482" sldId="2147375138"/>
        </pc:sldMkLst>
        <pc:spChg chg="mod">
          <ac:chgData name="Paulina  Estrada Diaz" userId="d39c8379-0f2c-4ff5-8802-213541e100fb" providerId="ADAL" clId="{98F727FB-F9B7-4293-867C-64739BB4E6A1}" dt="2024-08-29T19:18:20.533" v="3256" actId="20577"/>
          <ac:spMkLst>
            <pc:docMk/>
            <pc:sldMk cId="3051850482" sldId="2147375138"/>
            <ac:spMk id="5" creationId="{15412931-9D8A-9BC2-016C-EA4A2ED84234}"/>
          </ac:spMkLst>
        </pc:spChg>
        <pc:spChg chg="mod">
          <ac:chgData name="Paulina  Estrada Diaz" userId="d39c8379-0f2c-4ff5-8802-213541e100fb" providerId="ADAL" clId="{98F727FB-F9B7-4293-867C-64739BB4E6A1}" dt="2024-08-29T19:23:28.597" v="3260"/>
          <ac:spMkLst>
            <pc:docMk/>
            <pc:sldMk cId="3051850482" sldId="2147375138"/>
            <ac:spMk id="6" creationId="{BF2E2257-90F3-AE86-0AC8-36E94EE60FA9}"/>
          </ac:spMkLst>
        </pc:spChg>
        <pc:spChg chg="mod">
          <ac:chgData name="Paulina  Estrada Diaz" userId="d39c8379-0f2c-4ff5-8802-213541e100fb" providerId="ADAL" clId="{98F727FB-F9B7-4293-867C-64739BB4E6A1}" dt="2024-08-29T19:19:33.289" v="3259" actId="20577"/>
          <ac:spMkLst>
            <pc:docMk/>
            <pc:sldMk cId="3051850482" sldId="2147375138"/>
            <ac:spMk id="11" creationId="{A0FA7729-4718-0130-75BA-790D6F1AC83D}"/>
          </ac:spMkLst>
        </pc:spChg>
        <pc:spChg chg="mod">
          <ac:chgData name="Paulina  Estrada Diaz" userId="d39c8379-0f2c-4ff5-8802-213541e100fb" providerId="ADAL" clId="{98F727FB-F9B7-4293-867C-64739BB4E6A1}" dt="2024-08-29T19:24:05.310" v="3263"/>
          <ac:spMkLst>
            <pc:docMk/>
            <pc:sldMk cId="3051850482" sldId="2147375138"/>
            <ac:spMk id="12" creationId="{A1ADE6B4-E513-D1BB-0794-A13FA738BA29}"/>
          </ac:spMkLst>
        </pc:spChg>
        <pc:spChg chg="del mod">
          <ac:chgData name="Paulina  Estrada Diaz" userId="d39c8379-0f2c-4ff5-8802-213541e100fb" providerId="ADAL" clId="{98F727FB-F9B7-4293-867C-64739BB4E6A1}" dt="2024-08-29T19:24:10.047" v="3264" actId="478"/>
          <ac:spMkLst>
            <pc:docMk/>
            <pc:sldMk cId="3051850482" sldId="2147375138"/>
            <ac:spMk id="13" creationId="{80A80899-0D00-737B-CC8A-6B7A9DEDF7C9}"/>
          </ac:spMkLst>
        </pc:spChg>
        <pc:spChg chg="del mod">
          <ac:chgData name="Paulina  Estrada Diaz" userId="d39c8379-0f2c-4ff5-8802-213541e100fb" providerId="ADAL" clId="{98F727FB-F9B7-4293-867C-64739BB4E6A1}" dt="2024-08-29T19:24:11.430" v="3265" actId="478"/>
          <ac:spMkLst>
            <pc:docMk/>
            <pc:sldMk cId="3051850482" sldId="2147375138"/>
            <ac:spMk id="14" creationId="{5E116C0E-F0C1-6796-D6A7-9183A6EABAEE}"/>
          </ac:spMkLst>
        </pc:spChg>
        <pc:picChg chg="add del mod">
          <ac:chgData name="Paulina  Estrada Diaz" userId="d39c8379-0f2c-4ff5-8802-213541e100fb" providerId="ADAL" clId="{98F727FB-F9B7-4293-867C-64739BB4E6A1}" dt="2024-08-29T19:17:32.866" v="3223" actId="22"/>
          <ac:picMkLst>
            <pc:docMk/>
            <pc:sldMk cId="3051850482" sldId="2147375138"/>
            <ac:picMk id="3" creationId="{058224F0-0B28-9366-C6F7-9E655AA9FD69}"/>
          </ac:picMkLst>
        </pc:picChg>
        <pc:picChg chg="add del">
          <ac:chgData name="Paulina  Estrada Diaz" userId="d39c8379-0f2c-4ff5-8802-213541e100fb" providerId="ADAL" clId="{98F727FB-F9B7-4293-867C-64739BB4E6A1}" dt="2024-08-29T19:18:00.887" v="3230" actId="478"/>
          <ac:picMkLst>
            <pc:docMk/>
            <pc:sldMk cId="3051850482" sldId="2147375138"/>
            <ac:picMk id="9" creationId="{56893E83-6F1E-8D31-5561-DAAA80DF786F}"/>
          </ac:picMkLst>
        </pc:picChg>
        <pc:picChg chg="add mod">
          <ac:chgData name="Paulina  Estrada Diaz" userId="d39c8379-0f2c-4ff5-8802-213541e100fb" providerId="ADAL" clId="{98F727FB-F9B7-4293-867C-64739BB4E6A1}" dt="2024-08-29T19:18:05.734" v="3231" actId="1076"/>
          <ac:picMkLst>
            <pc:docMk/>
            <pc:sldMk cId="3051850482" sldId="2147375138"/>
            <ac:picMk id="10" creationId="{9F86DA3B-2B5B-3608-C4FD-B07CAD025D6A}"/>
          </ac:picMkLst>
        </pc:picChg>
      </pc:sldChg>
      <pc:sldMasterChg chg="delSldLayout">
        <pc:chgData name="Paulina  Estrada Diaz" userId="d39c8379-0f2c-4ff5-8802-213541e100fb" providerId="ADAL" clId="{98F727FB-F9B7-4293-867C-64739BB4E6A1}" dt="2024-08-28T23:02:44.208" v="66" actId="2696"/>
        <pc:sldMasterMkLst>
          <pc:docMk/>
          <pc:sldMasterMk cId="3381707566" sldId="2147483762"/>
        </pc:sldMasterMkLst>
        <pc:sldLayoutChg chg="del">
          <pc:chgData name="Paulina  Estrada Diaz" userId="d39c8379-0f2c-4ff5-8802-213541e100fb" providerId="ADAL" clId="{98F727FB-F9B7-4293-867C-64739BB4E6A1}" dt="2024-08-28T23:02:44.208" v="66" actId="2696"/>
          <pc:sldLayoutMkLst>
            <pc:docMk/>
            <pc:sldMasterMk cId="3381707566" sldId="2147483762"/>
            <pc:sldLayoutMk cId="3185775808" sldId="2147483926"/>
          </pc:sldLayoutMkLst>
        </pc:sldLayoutChg>
      </pc:sldMasterChg>
    </pc:docChg>
  </pc:docChgLst>
  <pc:docChgLst>
    <pc:chgData name="Juan David Soler" userId="c72b389f-9bcf-431b-a783-8ea045a29b7a" providerId="ADAL" clId="{AB257AB6-ED59-4C0B-A4F8-7EC29A2C98BA}"/>
    <pc:docChg chg="undo custSel addSld delSld modSld sldOrd">
      <pc:chgData name="Juan David Soler" userId="c72b389f-9bcf-431b-a783-8ea045a29b7a" providerId="ADAL" clId="{AB257AB6-ED59-4C0B-A4F8-7EC29A2C98BA}" dt="2024-08-30T04:04:49.216" v="174"/>
      <pc:docMkLst>
        <pc:docMk/>
      </pc:docMkLst>
      <pc:sldChg chg="del">
        <pc:chgData name="Juan David Soler" userId="c72b389f-9bcf-431b-a783-8ea045a29b7a" providerId="ADAL" clId="{AB257AB6-ED59-4C0B-A4F8-7EC29A2C98BA}" dt="2024-08-30T03:35:36.157" v="20" actId="47"/>
        <pc:sldMkLst>
          <pc:docMk/>
          <pc:sldMk cId="619678294" sldId="263"/>
        </pc:sldMkLst>
      </pc:sldChg>
      <pc:sldChg chg="add ord">
        <pc:chgData name="Juan David Soler" userId="c72b389f-9bcf-431b-a783-8ea045a29b7a" providerId="ADAL" clId="{AB257AB6-ED59-4C0B-A4F8-7EC29A2C98BA}" dt="2024-08-30T03:46:32.965" v="47"/>
        <pc:sldMkLst>
          <pc:docMk/>
          <pc:sldMk cId="1552004030" sldId="272"/>
        </pc:sldMkLst>
      </pc:sldChg>
      <pc:sldChg chg="add del">
        <pc:chgData name="Juan David Soler" userId="c72b389f-9bcf-431b-a783-8ea045a29b7a" providerId="ADAL" clId="{AB257AB6-ED59-4C0B-A4F8-7EC29A2C98BA}" dt="2024-08-30T04:04:18.346" v="141" actId="47"/>
        <pc:sldMkLst>
          <pc:docMk/>
          <pc:sldMk cId="3316973529" sldId="288"/>
        </pc:sldMkLst>
      </pc:sldChg>
      <pc:sldChg chg="ord">
        <pc:chgData name="Juan David Soler" userId="c72b389f-9bcf-431b-a783-8ea045a29b7a" providerId="ADAL" clId="{AB257AB6-ED59-4C0B-A4F8-7EC29A2C98BA}" dt="2024-08-30T03:47:33.259" v="51"/>
        <pc:sldMkLst>
          <pc:docMk/>
          <pc:sldMk cId="1485557303" sldId="310"/>
        </pc:sldMkLst>
      </pc:sldChg>
      <pc:sldChg chg="del">
        <pc:chgData name="Juan David Soler" userId="c72b389f-9bcf-431b-a783-8ea045a29b7a" providerId="ADAL" clId="{AB257AB6-ED59-4C0B-A4F8-7EC29A2C98BA}" dt="2024-08-30T03:38:30" v="26" actId="47"/>
        <pc:sldMkLst>
          <pc:docMk/>
          <pc:sldMk cId="1538310937" sldId="1714"/>
        </pc:sldMkLst>
      </pc:sldChg>
      <pc:sldChg chg="del">
        <pc:chgData name="Juan David Soler" userId="c72b389f-9bcf-431b-a783-8ea045a29b7a" providerId="ADAL" clId="{AB257AB6-ED59-4C0B-A4F8-7EC29A2C98BA}" dt="2024-08-30T03:35:31.816" v="19" actId="47"/>
        <pc:sldMkLst>
          <pc:docMk/>
          <pc:sldMk cId="1969319668" sldId="4165"/>
        </pc:sldMkLst>
      </pc:sldChg>
      <pc:sldChg chg="add ord">
        <pc:chgData name="Juan David Soler" userId="c72b389f-9bcf-431b-a783-8ea045a29b7a" providerId="ADAL" clId="{AB257AB6-ED59-4C0B-A4F8-7EC29A2C98BA}" dt="2024-08-30T03:47:14.345" v="49"/>
        <pc:sldMkLst>
          <pc:docMk/>
          <pc:sldMk cId="1258998238" sldId="4170"/>
        </pc:sldMkLst>
      </pc:sldChg>
      <pc:sldChg chg="add ord">
        <pc:chgData name="Juan David Soler" userId="c72b389f-9bcf-431b-a783-8ea045a29b7a" providerId="ADAL" clId="{AB257AB6-ED59-4C0B-A4F8-7EC29A2C98BA}" dt="2024-08-30T03:47:14.345" v="49"/>
        <pc:sldMkLst>
          <pc:docMk/>
          <pc:sldMk cId="767168325" sldId="4181"/>
        </pc:sldMkLst>
      </pc:sldChg>
      <pc:sldChg chg="add ord">
        <pc:chgData name="Juan David Soler" userId="c72b389f-9bcf-431b-a783-8ea045a29b7a" providerId="ADAL" clId="{AB257AB6-ED59-4C0B-A4F8-7EC29A2C98BA}" dt="2024-08-30T03:47:14.345" v="49"/>
        <pc:sldMkLst>
          <pc:docMk/>
          <pc:sldMk cId="430984239" sldId="4183"/>
        </pc:sldMkLst>
      </pc:sldChg>
      <pc:sldChg chg="del">
        <pc:chgData name="Juan David Soler" userId="c72b389f-9bcf-431b-a783-8ea045a29b7a" providerId="ADAL" clId="{AB257AB6-ED59-4C0B-A4F8-7EC29A2C98BA}" dt="2024-08-30T03:35:44.757" v="22" actId="47"/>
        <pc:sldMkLst>
          <pc:docMk/>
          <pc:sldMk cId="4205810493" sldId="4185"/>
        </pc:sldMkLst>
      </pc:sldChg>
      <pc:sldChg chg="add">
        <pc:chgData name="Juan David Soler" userId="c72b389f-9bcf-431b-a783-8ea045a29b7a" providerId="ADAL" clId="{AB257AB6-ED59-4C0B-A4F8-7EC29A2C98BA}" dt="2024-08-30T03:35:24.512" v="18"/>
        <pc:sldMkLst>
          <pc:docMk/>
          <pc:sldMk cId="2380841125" sldId="2105884046"/>
        </pc:sldMkLst>
      </pc:sldChg>
      <pc:sldChg chg="ord">
        <pc:chgData name="Juan David Soler" userId="c72b389f-9bcf-431b-a783-8ea045a29b7a" providerId="ADAL" clId="{AB257AB6-ED59-4C0B-A4F8-7EC29A2C98BA}" dt="2024-08-30T03:46:32.965" v="47"/>
        <pc:sldMkLst>
          <pc:docMk/>
          <pc:sldMk cId="1192501740" sldId="2105884087"/>
        </pc:sldMkLst>
      </pc:sldChg>
      <pc:sldChg chg="ord">
        <pc:chgData name="Juan David Soler" userId="c72b389f-9bcf-431b-a783-8ea045a29b7a" providerId="ADAL" clId="{AB257AB6-ED59-4C0B-A4F8-7EC29A2C98BA}" dt="2024-08-30T03:42:17.028" v="35"/>
        <pc:sldMkLst>
          <pc:docMk/>
          <pc:sldMk cId="1587914358" sldId="2105884117"/>
        </pc:sldMkLst>
      </pc:sldChg>
      <pc:sldChg chg="ord">
        <pc:chgData name="Juan David Soler" userId="c72b389f-9bcf-431b-a783-8ea045a29b7a" providerId="ADAL" clId="{AB257AB6-ED59-4C0B-A4F8-7EC29A2C98BA}" dt="2024-08-30T04:04:14.674" v="140"/>
        <pc:sldMkLst>
          <pc:docMk/>
          <pc:sldMk cId="3174572774" sldId="2105884157"/>
        </pc:sldMkLst>
      </pc:sldChg>
      <pc:sldChg chg="ord">
        <pc:chgData name="Juan David Soler" userId="c72b389f-9bcf-431b-a783-8ea045a29b7a" providerId="ADAL" clId="{AB257AB6-ED59-4C0B-A4F8-7EC29A2C98BA}" dt="2024-08-30T03:43:36.641" v="37"/>
        <pc:sldMkLst>
          <pc:docMk/>
          <pc:sldMk cId="2069790771" sldId="2105884346"/>
        </pc:sldMkLst>
      </pc:sldChg>
      <pc:sldChg chg="ord">
        <pc:chgData name="Juan David Soler" userId="c72b389f-9bcf-431b-a783-8ea045a29b7a" providerId="ADAL" clId="{AB257AB6-ED59-4C0B-A4F8-7EC29A2C98BA}" dt="2024-08-30T03:43:36.641" v="37"/>
        <pc:sldMkLst>
          <pc:docMk/>
          <pc:sldMk cId="2716155744" sldId="2105884347"/>
        </pc:sldMkLst>
      </pc:sldChg>
      <pc:sldChg chg="del">
        <pc:chgData name="Juan David Soler" userId="c72b389f-9bcf-431b-a783-8ea045a29b7a" providerId="ADAL" clId="{AB257AB6-ED59-4C0B-A4F8-7EC29A2C98BA}" dt="2024-08-30T03:41:47.610" v="33" actId="47"/>
        <pc:sldMkLst>
          <pc:docMk/>
          <pc:sldMk cId="2169248865" sldId="2105884355"/>
        </pc:sldMkLst>
      </pc:sldChg>
      <pc:sldChg chg="del">
        <pc:chgData name="Juan David Soler" userId="c72b389f-9bcf-431b-a783-8ea045a29b7a" providerId="ADAL" clId="{AB257AB6-ED59-4C0B-A4F8-7EC29A2C98BA}" dt="2024-08-30T03:41:37.547" v="31" actId="47"/>
        <pc:sldMkLst>
          <pc:docMk/>
          <pc:sldMk cId="1672126298" sldId="2105884357"/>
        </pc:sldMkLst>
      </pc:sldChg>
      <pc:sldChg chg="add">
        <pc:chgData name="Juan David Soler" userId="c72b389f-9bcf-431b-a783-8ea045a29b7a" providerId="ADAL" clId="{AB257AB6-ED59-4C0B-A4F8-7EC29A2C98BA}" dt="2024-08-30T03:35:24.512" v="18"/>
        <pc:sldMkLst>
          <pc:docMk/>
          <pc:sldMk cId="666223891" sldId="2105884387"/>
        </pc:sldMkLst>
      </pc:sldChg>
      <pc:sldChg chg="del">
        <pc:chgData name="Juan David Soler" userId="c72b389f-9bcf-431b-a783-8ea045a29b7a" providerId="ADAL" clId="{AB257AB6-ED59-4C0B-A4F8-7EC29A2C98BA}" dt="2024-08-30T03:35:37.782" v="21" actId="47"/>
        <pc:sldMkLst>
          <pc:docMk/>
          <pc:sldMk cId="0" sldId="2105884388"/>
        </pc:sldMkLst>
      </pc:sldChg>
      <pc:sldChg chg="add ord">
        <pc:chgData name="Juan David Soler" userId="c72b389f-9bcf-431b-a783-8ea045a29b7a" providerId="ADAL" clId="{AB257AB6-ED59-4C0B-A4F8-7EC29A2C98BA}" dt="2024-08-30T03:46:32.965" v="47"/>
        <pc:sldMkLst>
          <pc:docMk/>
          <pc:sldMk cId="1028807877" sldId="2105884389"/>
        </pc:sldMkLst>
      </pc:sldChg>
      <pc:sldChg chg="add ord">
        <pc:chgData name="Juan David Soler" userId="c72b389f-9bcf-431b-a783-8ea045a29b7a" providerId="ADAL" clId="{AB257AB6-ED59-4C0B-A4F8-7EC29A2C98BA}" dt="2024-08-30T03:30:43.188" v="15"/>
        <pc:sldMkLst>
          <pc:docMk/>
          <pc:sldMk cId="2673125887" sldId="2147374978"/>
        </pc:sldMkLst>
      </pc:sldChg>
      <pc:sldChg chg="del">
        <pc:chgData name="Juan David Soler" userId="c72b389f-9bcf-431b-a783-8ea045a29b7a" providerId="ADAL" clId="{AB257AB6-ED59-4C0B-A4F8-7EC29A2C98BA}" dt="2024-08-30T03:41:46.210" v="32" actId="47"/>
        <pc:sldMkLst>
          <pc:docMk/>
          <pc:sldMk cId="2394917726" sldId="2147375072"/>
        </pc:sldMkLst>
      </pc:sldChg>
      <pc:sldChg chg="ord">
        <pc:chgData name="Juan David Soler" userId="c72b389f-9bcf-431b-a783-8ea045a29b7a" providerId="ADAL" clId="{AB257AB6-ED59-4C0B-A4F8-7EC29A2C98BA}" dt="2024-08-30T03:47:33.259" v="51"/>
        <pc:sldMkLst>
          <pc:docMk/>
          <pc:sldMk cId="492997723" sldId="2147375084"/>
        </pc:sldMkLst>
      </pc:sldChg>
      <pc:sldChg chg="del">
        <pc:chgData name="Juan David Soler" userId="c72b389f-9bcf-431b-a783-8ea045a29b7a" providerId="ADAL" clId="{AB257AB6-ED59-4C0B-A4F8-7EC29A2C98BA}" dt="2024-08-30T03:49:19.900" v="60" actId="47"/>
        <pc:sldMkLst>
          <pc:docMk/>
          <pc:sldMk cId="2909480294" sldId="2147375102"/>
        </pc:sldMkLst>
      </pc:sldChg>
      <pc:sldChg chg="del">
        <pc:chgData name="Juan David Soler" userId="c72b389f-9bcf-431b-a783-8ea045a29b7a" providerId="ADAL" clId="{AB257AB6-ED59-4C0B-A4F8-7EC29A2C98BA}" dt="2024-08-30T03:49:30.269" v="61" actId="47"/>
        <pc:sldMkLst>
          <pc:docMk/>
          <pc:sldMk cId="1749356706" sldId="2147375103"/>
        </pc:sldMkLst>
      </pc:sldChg>
      <pc:sldChg chg="add ord">
        <pc:chgData name="Juan David Soler" userId="c72b389f-9bcf-431b-a783-8ea045a29b7a" providerId="ADAL" clId="{AB257AB6-ED59-4C0B-A4F8-7EC29A2C98BA}" dt="2024-08-30T03:46:32.965" v="47"/>
        <pc:sldMkLst>
          <pc:docMk/>
          <pc:sldMk cId="1320066889" sldId="2147375104"/>
        </pc:sldMkLst>
      </pc:sldChg>
      <pc:sldChg chg="add ord">
        <pc:chgData name="Juan David Soler" userId="c72b389f-9bcf-431b-a783-8ea045a29b7a" providerId="ADAL" clId="{AB257AB6-ED59-4C0B-A4F8-7EC29A2C98BA}" dt="2024-08-30T03:46:32.965" v="47"/>
        <pc:sldMkLst>
          <pc:docMk/>
          <pc:sldMk cId="1904634904" sldId="2147375105"/>
        </pc:sldMkLst>
      </pc:sldChg>
      <pc:sldChg chg="del">
        <pc:chgData name="Juan David Soler" userId="c72b389f-9bcf-431b-a783-8ea045a29b7a" providerId="ADAL" clId="{AB257AB6-ED59-4C0B-A4F8-7EC29A2C98BA}" dt="2024-08-30T03:47:44.761" v="52" actId="47"/>
        <pc:sldMkLst>
          <pc:docMk/>
          <pc:sldMk cId="181916786" sldId="2147375106"/>
        </pc:sldMkLst>
      </pc:sldChg>
      <pc:sldChg chg="add ord">
        <pc:chgData name="Juan David Soler" userId="c72b389f-9bcf-431b-a783-8ea045a29b7a" providerId="ADAL" clId="{AB257AB6-ED59-4C0B-A4F8-7EC29A2C98BA}" dt="2024-08-30T03:46:32.965" v="47"/>
        <pc:sldMkLst>
          <pc:docMk/>
          <pc:sldMk cId="1108060876" sldId="2147375107"/>
        </pc:sldMkLst>
      </pc:sldChg>
      <pc:sldChg chg="add ord">
        <pc:chgData name="Juan David Soler" userId="c72b389f-9bcf-431b-a783-8ea045a29b7a" providerId="ADAL" clId="{AB257AB6-ED59-4C0B-A4F8-7EC29A2C98BA}" dt="2024-08-30T03:49:01.417" v="57"/>
        <pc:sldMkLst>
          <pc:docMk/>
          <pc:sldMk cId="1543284337" sldId="2147375108"/>
        </pc:sldMkLst>
      </pc:sldChg>
      <pc:sldChg chg="add ord">
        <pc:chgData name="Juan David Soler" userId="c72b389f-9bcf-431b-a783-8ea045a29b7a" providerId="ADAL" clId="{AB257AB6-ED59-4C0B-A4F8-7EC29A2C98BA}" dt="2024-08-30T03:46:32.965" v="47"/>
        <pc:sldMkLst>
          <pc:docMk/>
          <pc:sldMk cId="1492381458" sldId="2147375109"/>
        </pc:sldMkLst>
      </pc:sldChg>
      <pc:sldChg chg="add">
        <pc:chgData name="Juan David Soler" userId="c72b389f-9bcf-431b-a783-8ea045a29b7a" providerId="ADAL" clId="{AB257AB6-ED59-4C0B-A4F8-7EC29A2C98BA}" dt="2024-08-30T03:30:55.725" v="16"/>
        <pc:sldMkLst>
          <pc:docMk/>
          <pc:sldMk cId="795593947" sldId="2147375110"/>
        </pc:sldMkLst>
      </pc:sldChg>
      <pc:sldChg chg="addSp delSp modSp mod">
        <pc:chgData name="Juan David Soler" userId="c72b389f-9bcf-431b-a783-8ea045a29b7a" providerId="ADAL" clId="{AB257AB6-ED59-4C0B-A4F8-7EC29A2C98BA}" dt="2024-08-30T04:04:49.216" v="174"/>
        <pc:sldMkLst>
          <pc:docMk/>
          <pc:sldMk cId="3209747379" sldId="2147375111"/>
        </pc:sldMkLst>
        <pc:spChg chg="add mod">
          <ac:chgData name="Juan David Soler" userId="c72b389f-9bcf-431b-a783-8ea045a29b7a" providerId="ADAL" clId="{AB257AB6-ED59-4C0B-A4F8-7EC29A2C98BA}" dt="2024-08-30T03:51:22.672" v="70" actId="1076"/>
          <ac:spMkLst>
            <pc:docMk/>
            <pc:sldMk cId="3209747379" sldId="2147375111"/>
            <ac:spMk id="3" creationId="{21937898-5018-94D8-85FB-E68EEA3F95F6}"/>
          </ac:spMkLst>
        </pc:spChg>
        <pc:spChg chg="add mod">
          <ac:chgData name="Juan David Soler" userId="c72b389f-9bcf-431b-a783-8ea045a29b7a" providerId="ADAL" clId="{AB257AB6-ED59-4C0B-A4F8-7EC29A2C98BA}" dt="2024-08-30T03:51:22.672" v="70" actId="1076"/>
          <ac:spMkLst>
            <pc:docMk/>
            <pc:sldMk cId="3209747379" sldId="2147375111"/>
            <ac:spMk id="4" creationId="{1BC4507F-A7AF-1EDA-2F23-C18A9717AA3D}"/>
          </ac:spMkLst>
        </pc:spChg>
        <pc:spChg chg="add mod">
          <ac:chgData name="Juan David Soler" userId="c72b389f-9bcf-431b-a783-8ea045a29b7a" providerId="ADAL" clId="{AB257AB6-ED59-4C0B-A4F8-7EC29A2C98BA}" dt="2024-08-30T03:51:22.672" v="70" actId="1076"/>
          <ac:spMkLst>
            <pc:docMk/>
            <pc:sldMk cId="3209747379" sldId="2147375111"/>
            <ac:spMk id="5" creationId="{8B2F3346-4528-7371-2796-7FD4C311F978}"/>
          </ac:spMkLst>
        </pc:spChg>
        <pc:spChg chg="add mod">
          <ac:chgData name="Juan David Soler" userId="c72b389f-9bcf-431b-a783-8ea045a29b7a" providerId="ADAL" clId="{AB257AB6-ED59-4C0B-A4F8-7EC29A2C98BA}" dt="2024-08-30T03:51:22.672" v="70" actId="1076"/>
          <ac:spMkLst>
            <pc:docMk/>
            <pc:sldMk cId="3209747379" sldId="2147375111"/>
            <ac:spMk id="6" creationId="{B9E7C163-AA82-88BC-77E0-4AF79D254AE8}"/>
          </ac:spMkLst>
        </pc:spChg>
        <pc:spChg chg="add mod">
          <ac:chgData name="Juan David Soler" userId="c72b389f-9bcf-431b-a783-8ea045a29b7a" providerId="ADAL" clId="{AB257AB6-ED59-4C0B-A4F8-7EC29A2C98BA}" dt="2024-08-30T03:51:22.672" v="70" actId="1076"/>
          <ac:spMkLst>
            <pc:docMk/>
            <pc:sldMk cId="3209747379" sldId="2147375111"/>
            <ac:spMk id="7" creationId="{97821F01-DC97-73DE-24A8-61841ED33033}"/>
          </ac:spMkLst>
        </pc:spChg>
        <pc:spChg chg="add mod">
          <ac:chgData name="Juan David Soler" userId="c72b389f-9bcf-431b-a783-8ea045a29b7a" providerId="ADAL" clId="{AB257AB6-ED59-4C0B-A4F8-7EC29A2C98BA}" dt="2024-08-30T03:51:22.672" v="70" actId="1076"/>
          <ac:spMkLst>
            <pc:docMk/>
            <pc:sldMk cId="3209747379" sldId="2147375111"/>
            <ac:spMk id="8" creationId="{97FC8933-ADA5-0089-B0C1-EE8DF9176ED2}"/>
          </ac:spMkLst>
        </pc:spChg>
        <pc:spChg chg="add mod">
          <ac:chgData name="Juan David Soler" userId="c72b389f-9bcf-431b-a783-8ea045a29b7a" providerId="ADAL" clId="{AB257AB6-ED59-4C0B-A4F8-7EC29A2C98BA}" dt="2024-08-30T03:51:22.672" v="70" actId="1076"/>
          <ac:spMkLst>
            <pc:docMk/>
            <pc:sldMk cId="3209747379" sldId="2147375111"/>
            <ac:spMk id="9" creationId="{D90432AD-326C-761D-6672-74FB51F08E8E}"/>
          </ac:spMkLst>
        </pc:spChg>
        <pc:spChg chg="add mod">
          <ac:chgData name="Juan David Soler" userId="c72b389f-9bcf-431b-a783-8ea045a29b7a" providerId="ADAL" clId="{AB257AB6-ED59-4C0B-A4F8-7EC29A2C98BA}" dt="2024-08-30T03:51:22.672" v="70" actId="1076"/>
          <ac:spMkLst>
            <pc:docMk/>
            <pc:sldMk cId="3209747379" sldId="2147375111"/>
            <ac:spMk id="10" creationId="{8B6A284F-808E-5303-FD6A-77CADD280CE4}"/>
          </ac:spMkLst>
        </pc:spChg>
        <pc:spChg chg="add mod">
          <ac:chgData name="Juan David Soler" userId="c72b389f-9bcf-431b-a783-8ea045a29b7a" providerId="ADAL" clId="{AB257AB6-ED59-4C0B-A4F8-7EC29A2C98BA}" dt="2024-08-30T03:52:05.075" v="80" actId="6549"/>
          <ac:spMkLst>
            <pc:docMk/>
            <pc:sldMk cId="3209747379" sldId="2147375111"/>
            <ac:spMk id="11" creationId="{6DB245E9-A287-99B6-0874-6C200B5ADE3B}"/>
          </ac:spMkLst>
        </pc:spChg>
        <pc:spChg chg="add del mod">
          <ac:chgData name="Juan David Soler" userId="c72b389f-9bcf-431b-a783-8ea045a29b7a" providerId="ADAL" clId="{AB257AB6-ED59-4C0B-A4F8-7EC29A2C98BA}" dt="2024-08-30T04:04:44.164" v="168" actId="20577"/>
          <ac:spMkLst>
            <pc:docMk/>
            <pc:sldMk cId="3209747379" sldId="2147375111"/>
            <ac:spMk id="12" creationId="{CB9D4AC6-5AF1-5758-6252-185879FC5EBB}"/>
          </ac:spMkLst>
        </pc:spChg>
        <pc:spChg chg="add mod">
          <ac:chgData name="Juan David Soler" userId="c72b389f-9bcf-431b-a783-8ea045a29b7a" providerId="ADAL" clId="{AB257AB6-ED59-4C0B-A4F8-7EC29A2C98BA}" dt="2024-08-30T03:50:55.548" v="65"/>
          <ac:spMkLst>
            <pc:docMk/>
            <pc:sldMk cId="3209747379" sldId="2147375111"/>
            <ac:spMk id="13" creationId="{296BFC26-8F0F-B026-B113-FDABBF2281A9}"/>
          </ac:spMkLst>
        </pc:spChg>
        <pc:spChg chg="add mod">
          <ac:chgData name="Juan David Soler" userId="c72b389f-9bcf-431b-a783-8ea045a29b7a" providerId="ADAL" clId="{AB257AB6-ED59-4C0B-A4F8-7EC29A2C98BA}" dt="2024-08-30T03:50:55.548" v="65"/>
          <ac:spMkLst>
            <pc:docMk/>
            <pc:sldMk cId="3209747379" sldId="2147375111"/>
            <ac:spMk id="14" creationId="{9B3A8148-8AAA-67B9-221D-04C449E07A97}"/>
          </ac:spMkLst>
        </pc:spChg>
        <pc:spChg chg="add mod">
          <ac:chgData name="Juan David Soler" userId="c72b389f-9bcf-431b-a783-8ea045a29b7a" providerId="ADAL" clId="{AB257AB6-ED59-4C0B-A4F8-7EC29A2C98BA}" dt="2024-08-30T03:51:38.707" v="74" actId="20577"/>
          <ac:spMkLst>
            <pc:docMk/>
            <pc:sldMk cId="3209747379" sldId="2147375111"/>
            <ac:spMk id="15" creationId="{F13112BC-A1AE-B63E-79FA-1CBC7D76A7A6}"/>
          </ac:spMkLst>
        </pc:spChg>
        <pc:spChg chg="add mod">
          <ac:chgData name="Juan David Soler" userId="c72b389f-9bcf-431b-a783-8ea045a29b7a" providerId="ADAL" clId="{AB257AB6-ED59-4C0B-A4F8-7EC29A2C98BA}" dt="2024-08-30T03:51:22.672" v="70" actId="1076"/>
          <ac:spMkLst>
            <pc:docMk/>
            <pc:sldMk cId="3209747379" sldId="2147375111"/>
            <ac:spMk id="16" creationId="{482D8F6B-4870-94B3-2433-7DEF8488FE62}"/>
          </ac:spMkLst>
        </pc:spChg>
        <pc:spChg chg="add mod">
          <ac:chgData name="Juan David Soler" userId="c72b389f-9bcf-431b-a783-8ea045a29b7a" providerId="ADAL" clId="{AB257AB6-ED59-4C0B-A4F8-7EC29A2C98BA}" dt="2024-08-30T03:51:41.480" v="76" actId="20577"/>
          <ac:spMkLst>
            <pc:docMk/>
            <pc:sldMk cId="3209747379" sldId="2147375111"/>
            <ac:spMk id="17" creationId="{DADAB933-B455-B990-7A78-C3462FF1EA9B}"/>
          </ac:spMkLst>
        </pc:spChg>
        <pc:spChg chg="add del mod">
          <ac:chgData name="Juan David Soler" userId="c72b389f-9bcf-431b-a783-8ea045a29b7a" providerId="ADAL" clId="{AB257AB6-ED59-4C0B-A4F8-7EC29A2C98BA}" dt="2024-08-30T04:04:49.216" v="172"/>
          <ac:spMkLst>
            <pc:docMk/>
            <pc:sldMk cId="3209747379" sldId="2147375111"/>
            <ac:spMk id="18" creationId="{E7ACC3B3-E8D4-C8EE-72AC-B25588D4E0B0}"/>
          </ac:spMkLst>
        </pc:spChg>
        <pc:spChg chg="add mod">
          <ac:chgData name="Juan David Soler" userId="c72b389f-9bcf-431b-a783-8ea045a29b7a" providerId="ADAL" clId="{AB257AB6-ED59-4C0B-A4F8-7EC29A2C98BA}" dt="2024-08-30T03:51:43.732" v="78" actId="20577"/>
          <ac:spMkLst>
            <pc:docMk/>
            <pc:sldMk cId="3209747379" sldId="2147375111"/>
            <ac:spMk id="19" creationId="{332D5D12-5E9E-E115-3004-B6150D72B619}"/>
          </ac:spMkLst>
        </pc:spChg>
        <pc:spChg chg="add del mod">
          <ac:chgData name="Juan David Soler" userId="c72b389f-9bcf-431b-a783-8ea045a29b7a" providerId="ADAL" clId="{AB257AB6-ED59-4C0B-A4F8-7EC29A2C98BA}" dt="2024-08-30T04:04:49.216" v="174"/>
          <ac:spMkLst>
            <pc:docMk/>
            <pc:sldMk cId="3209747379" sldId="2147375111"/>
            <ac:spMk id="20" creationId="{13A57C35-2287-DD6A-3A6C-D25D50CD1DB7}"/>
          </ac:spMkLst>
        </pc:spChg>
      </pc:sldChg>
      <pc:sldChg chg="ord">
        <pc:chgData name="Juan David Soler" userId="c72b389f-9bcf-431b-a783-8ea045a29b7a" providerId="ADAL" clId="{AB257AB6-ED59-4C0B-A4F8-7EC29A2C98BA}" dt="2024-08-30T03:42:17.028" v="35"/>
        <pc:sldMkLst>
          <pc:docMk/>
          <pc:sldMk cId="3606011242" sldId="2147375112"/>
        </pc:sldMkLst>
      </pc:sldChg>
      <pc:sldChg chg="add del ord">
        <pc:chgData name="Juan David Soler" userId="c72b389f-9bcf-431b-a783-8ea045a29b7a" providerId="ADAL" clId="{AB257AB6-ED59-4C0B-A4F8-7EC29A2C98BA}" dt="2024-08-30T03:48:24.729" v="55" actId="47"/>
        <pc:sldMkLst>
          <pc:docMk/>
          <pc:sldMk cId="2960364286" sldId="2147375113"/>
        </pc:sldMkLst>
      </pc:sldChg>
      <pc:sldChg chg="ord">
        <pc:chgData name="Juan David Soler" userId="c72b389f-9bcf-431b-a783-8ea045a29b7a" providerId="ADAL" clId="{AB257AB6-ED59-4C0B-A4F8-7EC29A2C98BA}" dt="2024-08-30T03:42:17.028" v="35"/>
        <pc:sldMkLst>
          <pc:docMk/>
          <pc:sldMk cId="297618884" sldId="2147375130"/>
        </pc:sldMkLst>
      </pc:sldChg>
      <pc:sldChg chg="ord">
        <pc:chgData name="Juan David Soler" userId="c72b389f-9bcf-431b-a783-8ea045a29b7a" providerId="ADAL" clId="{AB257AB6-ED59-4C0B-A4F8-7EC29A2C98BA}" dt="2024-08-30T03:43:42.440" v="39"/>
        <pc:sldMkLst>
          <pc:docMk/>
          <pc:sldMk cId="3414948126" sldId="2147375131"/>
        </pc:sldMkLst>
      </pc:sldChg>
      <pc:sldChg chg="ord">
        <pc:chgData name="Juan David Soler" userId="c72b389f-9bcf-431b-a783-8ea045a29b7a" providerId="ADAL" clId="{AB257AB6-ED59-4C0B-A4F8-7EC29A2C98BA}" dt="2024-08-30T03:42:17.028" v="35"/>
        <pc:sldMkLst>
          <pc:docMk/>
          <pc:sldMk cId="3994889726" sldId="2147375132"/>
        </pc:sldMkLst>
      </pc:sldChg>
      <pc:sldChg chg="modSp mod ord">
        <pc:chgData name="Juan David Soler" userId="c72b389f-9bcf-431b-a783-8ea045a29b7a" providerId="ADAL" clId="{AB257AB6-ED59-4C0B-A4F8-7EC29A2C98BA}" dt="2024-08-30T03:45:27.894" v="45" actId="1076"/>
        <pc:sldMkLst>
          <pc:docMk/>
          <pc:sldMk cId="1751953184" sldId="2147375134"/>
        </pc:sldMkLst>
        <pc:spChg chg="mod">
          <ac:chgData name="Juan David Soler" userId="c72b389f-9bcf-431b-a783-8ea045a29b7a" providerId="ADAL" clId="{AB257AB6-ED59-4C0B-A4F8-7EC29A2C98BA}" dt="2024-08-30T03:45:24.383" v="44" actId="123"/>
          <ac:spMkLst>
            <pc:docMk/>
            <pc:sldMk cId="1751953184" sldId="2147375134"/>
            <ac:spMk id="7" creationId="{3DA725FC-E954-18C1-BBCD-AC98C4D2E83F}"/>
          </ac:spMkLst>
        </pc:spChg>
        <pc:spChg chg="mod">
          <ac:chgData name="Juan David Soler" userId="c72b389f-9bcf-431b-a783-8ea045a29b7a" providerId="ADAL" clId="{AB257AB6-ED59-4C0B-A4F8-7EC29A2C98BA}" dt="2024-08-30T03:45:27.894" v="45" actId="1076"/>
          <ac:spMkLst>
            <pc:docMk/>
            <pc:sldMk cId="1751953184" sldId="2147375134"/>
            <ac:spMk id="8" creationId="{CE14630E-375F-3C12-9CA2-E6D460DE0628}"/>
          </ac:spMkLst>
        </pc:spChg>
      </pc:sldChg>
      <pc:sldChg chg="addSp modSp">
        <pc:chgData name="Juan David Soler" userId="c72b389f-9bcf-431b-a783-8ea045a29b7a" providerId="ADAL" clId="{AB257AB6-ED59-4C0B-A4F8-7EC29A2C98BA}" dt="2024-08-30T04:02:46.995" v="138" actId="1076"/>
        <pc:sldMkLst>
          <pc:docMk/>
          <pc:sldMk cId="1692277360" sldId="2147375135"/>
        </pc:sldMkLst>
        <pc:picChg chg="add mod">
          <ac:chgData name="Juan David Soler" userId="c72b389f-9bcf-431b-a783-8ea045a29b7a" providerId="ADAL" clId="{AB257AB6-ED59-4C0B-A4F8-7EC29A2C98BA}" dt="2024-08-30T03:57:33.373" v="103" actId="1076"/>
          <ac:picMkLst>
            <pc:docMk/>
            <pc:sldMk cId="1692277360" sldId="2147375135"/>
            <ac:picMk id="1026" creationId="{AC36EA90-29B2-DF99-3F0D-2523DD4084A5}"/>
          </ac:picMkLst>
        </pc:picChg>
        <pc:picChg chg="add mod">
          <ac:chgData name="Juan David Soler" userId="c72b389f-9bcf-431b-a783-8ea045a29b7a" providerId="ADAL" clId="{AB257AB6-ED59-4C0B-A4F8-7EC29A2C98BA}" dt="2024-08-30T03:59:50.198" v="126" actId="1076"/>
          <ac:picMkLst>
            <pc:docMk/>
            <pc:sldMk cId="1692277360" sldId="2147375135"/>
            <ac:picMk id="1028" creationId="{834183AB-AB27-5DFC-0A16-8A730E73ABC6}"/>
          </ac:picMkLst>
        </pc:picChg>
        <pc:picChg chg="add mod">
          <ac:chgData name="Juan David Soler" userId="c72b389f-9bcf-431b-a783-8ea045a29b7a" providerId="ADAL" clId="{AB257AB6-ED59-4C0B-A4F8-7EC29A2C98BA}" dt="2024-08-30T03:59:47.589" v="125" actId="1076"/>
          <ac:picMkLst>
            <pc:docMk/>
            <pc:sldMk cId="1692277360" sldId="2147375135"/>
            <ac:picMk id="1030" creationId="{8236DDAA-713F-16BB-19D2-D54F7851149C}"/>
          </ac:picMkLst>
        </pc:picChg>
        <pc:picChg chg="add">
          <ac:chgData name="Juan David Soler" userId="c72b389f-9bcf-431b-a783-8ea045a29b7a" providerId="ADAL" clId="{AB257AB6-ED59-4C0B-A4F8-7EC29A2C98BA}" dt="2024-08-30T03:59:32.521" v="121"/>
          <ac:picMkLst>
            <pc:docMk/>
            <pc:sldMk cId="1692277360" sldId="2147375135"/>
            <ac:picMk id="1032" creationId="{7630A080-C010-0BD1-9750-B917D8892482}"/>
          </ac:picMkLst>
        </pc:picChg>
        <pc:picChg chg="add mod">
          <ac:chgData name="Juan David Soler" userId="c72b389f-9bcf-431b-a783-8ea045a29b7a" providerId="ADAL" clId="{AB257AB6-ED59-4C0B-A4F8-7EC29A2C98BA}" dt="2024-08-30T03:59:55.659" v="129" actId="1076"/>
          <ac:picMkLst>
            <pc:docMk/>
            <pc:sldMk cId="1692277360" sldId="2147375135"/>
            <ac:picMk id="1034" creationId="{EC0C853D-006F-7596-4348-816F8305A616}"/>
          </ac:picMkLst>
        </pc:picChg>
        <pc:picChg chg="add mod">
          <ac:chgData name="Juan David Soler" userId="c72b389f-9bcf-431b-a783-8ea045a29b7a" providerId="ADAL" clId="{AB257AB6-ED59-4C0B-A4F8-7EC29A2C98BA}" dt="2024-08-30T04:01:29.726" v="133" actId="1076"/>
          <ac:picMkLst>
            <pc:docMk/>
            <pc:sldMk cId="1692277360" sldId="2147375135"/>
            <ac:picMk id="1036" creationId="{6020ECFF-716E-F946-BA3E-462B5B75DBC2}"/>
          </ac:picMkLst>
        </pc:picChg>
        <pc:picChg chg="add mod">
          <ac:chgData name="Juan David Soler" userId="c72b389f-9bcf-431b-a783-8ea045a29b7a" providerId="ADAL" clId="{AB257AB6-ED59-4C0B-A4F8-7EC29A2C98BA}" dt="2024-08-30T04:02:46.995" v="138" actId="1076"/>
          <ac:picMkLst>
            <pc:docMk/>
            <pc:sldMk cId="1692277360" sldId="2147375135"/>
            <ac:picMk id="1038" creationId="{AF6A7803-AC52-C4BC-2B7C-094B591BC3AD}"/>
          </ac:picMkLst>
        </pc:picChg>
      </pc:sldChg>
      <pc:sldChg chg="ord">
        <pc:chgData name="Juan David Soler" userId="c72b389f-9bcf-431b-a783-8ea045a29b7a" providerId="ADAL" clId="{AB257AB6-ED59-4C0B-A4F8-7EC29A2C98BA}" dt="2024-08-30T03:41:29.821" v="30"/>
        <pc:sldMkLst>
          <pc:docMk/>
          <pc:sldMk cId="2139024392" sldId="2147375136"/>
        </pc:sldMkLst>
      </pc:sldChg>
      <pc:sldChg chg="add">
        <pc:chgData name="Juan David Soler" userId="c72b389f-9bcf-431b-a783-8ea045a29b7a" providerId="ADAL" clId="{AB257AB6-ED59-4C0B-A4F8-7EC29A2C98BA}" dt="2024-08-30T03:30:35.131" v="13"/>
        <pc:sldMkLst>
          <pc:docMk/>
          <pc:sldMk cId="488809847" sldId="2147375139"/>
        </pc:sldMkLst>
      </pc:sldChg>
      <pc:sldChg chg="add ord">
        <pc:chgData name="Juan David Soler" userId="c72b389f-9bcf-431b-a783-8ea045a29b7a" providerId="ADAL" clId="{AB257AB6-ED59-4C0B-A4F8-7EC29A2C98BA}" dt="2024-08-30T03:46:32.965" v="47"/>
        <pc:sldMkLst>
          <pc:docMk/>
          <pc:sldMk cId="1415401592" sldId="2147375140"/>
        </pc:sldMkLst>
      </pc:sldChg>
      <pc:sldChg chg="add ord">
        <pc:chgData name="Juan David Soler" userId="c72b389f-9bcf-431b-a783-8ea045a29b7a" providerId="ADAL" clId="{AB257AB6-ED59-4C0B-A4F8-7EC29A2C98BA}" dt="2024-08-30T03:46:32.965" v="47"/>
        <pc:sldMkLst>
          <pc:docMk/>
          <pc:sldMk cId="1712833598" sldId="2147375141"/>
        </pc:sldMkLst>
      </pc:sldChg>
      <pc:sldChg chg="add ord">
        <pc:chgData name="Juan David Soler" userId="c72b389f-9bcf-431b-a783-8ea045a29b7a" providerId="ADAL" clId="{AB257AB6-ED59-4C0B-A4F8-7EC29A2C98BA}" dt="2024-08-30T03:49:12.315" v="59"/>
        <pc:sldMkLst>
          <pc:docMk/>
          <pc:sldMk cId="3187762359" sldId="2147375142"/>
        </pc:sldMkLst>
      </pc:sldChg>
      <pc:sldChg chg="add ord">
        <pc:chgData name="Juan David Soler" userId="c72b389f-9bcf-431b-a783-8ea045a29b7a" providerId="ADAL" clId="{AB257AB6-ED59-4C0B-A4F8-7EC29A2C98BA}" dt="2024-08-30T03:46:32.965" v="47"/>
        <pc:sldMkLst>
          <pc:docMk/>
          <pc:sldMk cId="464020259" sldId="2147375143"/>
        </pc:sldMkLst>
      </pc:sldChg>
      <pc:sldChg chg="add">
        <pc:chgData name="Juan David Soler" userId="c72b389f-9bcf-431b-a783-8ea045a29b7a" providerId="ADAL" clId="{AB257AB6-ED59-4C0B-A4F8-7EC29A2C98BA}" dt="2024-08-30T03:35:24.512" v="18"/>
        <pc:sldMkLst>
          <pc:docMk/>
          <pc:sldMk cId="640313845" sldId="2147375144"/>
        </pc:sldMkLst>
      </pc:sldChg>
      <pc:sldChg chg="add">
        <pc:chgData name="Juan David Soler" userId="c72b389f-9bcf-431b-a783-8ea045a29b7a" providerId="ADAL" clId="{AB257AB6-ED59-4C0B-A4F8-7EC29A2C98BA}" dt="2024-08-30T03:35:24.512" v="18"/>
        <pc:sldMkLst>
          <pc:docMk/>
          <pc:sldMk cId="3527426889" sldId="2147375145"/>
        </pc:sldMkLst>
      </pc:sldChg>
      <pc:sldChg chg="add">
        <pc:chgData name="Juan David Soler" userId="c72b389f-9bcf-431b-a783-8ea045a29b7a" providerId="ADAL" clId="{AB257AB6-ED59-4C0B-A4F8-7EC29A2C98BA}" dt="2024-08-30T03:35:24.512" v="18"/>
        <pc:sldMkLst>
          <pc:docMk/>
          <pc:sldMk cId="0" sldId="2147375146"/>
        </pc:sldMkLst>
      </pc:sldChg>
      <pc:sldChg chg="add">
        <pc:chgData name="Juan David Soler" userId="c72b389f-9bcf-431b-a783-8ea045a29b7a" providerId="ADAL" clId="{AB257AB6-ED59-4C0B-A4F8-7EC29A2C98BA}" dt="2024-08-30T03:35:24.512" v="18"/>
        <pc:sldMkLst>
          <pc:docMk/>
          <pc:sldMk cId="4094644558" sldId="2147375147"/>
        </pc:sldMkLst>
      </pc:sldChg>
      <pc:sldChg chg="add">
        <pc:chgData name="Juan David Soler" userId="c72b389f-9bcf-431b-a783-8ea045a29b7a" providerId="ADAL" clId="{AB257AB6-ED59-4C0B-A4F8-7EC29A2C98BA}" dt="2024-08-30T03:36:46.606" v="23"/>
        <pc:sldMkLst>
          <pc:docMk/>
          <pc:sldMk cId="4160043802" sldId="2147375148"/>
        </pc:sldMkLst>
      </pc:sldChg>
      <pc:sldChg chg="add">
        <pc:chgData name="Juan David Soler" userId="c72b389f-9bcf-431b-a783-8ea045a29b7a" providerId="ADAL" clId="{AB257AB6-ED59-4C0B-A4F8-7EC29A2C98BA}" dt="2024-08-30T03:36:46.606" v="23"/>
        <pc:sldMkLst>
          <pc:docMk/>
          <pc:sldMk cId="2004764004" sldId="2147375149"/>
        </pc:sldMkLst>
      </pc:sldChg>
      <pc:sldChg chg="add">
        <pc:chgData name="Juan David Soler" userId="c72b389f-9bcf-431b-a783-8ea045a29b7a" providerId="ADAL" clId="{AB257AB6-ED59-4C0B-A4F8-7EC29A2C98BA}" dt="2024-08-30T03:36:46.606" v="23"/>
        <pc:sldMkLst>
          <pc:docMk/>
          <pc:sldMk cId="3954673843" sldId="2147375150"/>
        </pc:sldMkLst>
      </pc:sldChg>
      <pc:sldChg chg="add">
        <pc:chgData name="Juan David Soler" userId="c72b389f-9bcf-431b-a783-8ea045a29b7a" providerId="ADAL" clId="{AB257AB6-ED59-4C0B-A4F8-7EC29A2C98BA}" dt="2024-08-30T03:36:46.606" v="23"/>
        <pc:sldMkLst>
          <pc:docMk/>
          <pc:sldMk cId="745908310" sldId="2147375151"/>
        </pc:sldMkLst>
      </pc:sldChg>
      <pc:sldMasterChg chg="delSldLayout">
        <pc:chgData name="Juan David Soler" userId="c72b389f-9bcf-431b-a783-8ea045a29b7a" providerId="ADAL" clId="{AB257AB6-ED59-4C0B-A4F8-7EC29A2C98BA}" dt="2024-08-30T04:04:18.346" v="141" actId="47"/>
        <pc:sldMasterMkLst>
          <pc:docMk/>
          <pc:sldMasterMk cId="2015058902" sldId="2147483916"/>
        </pc:sldMasterMkLst>
        <pc:sldLayoutChg chg="del">
          <pc:chgData name="Juan David Soler" userId="c72b389f-9bcf-431b-a783-8ea045a29b7a" providerId="ADAL" clId="{AB257AB6-ED59-4C0B-A4F8-7EC29A2C98BA}" dt="2024-08-30T04:04:18.346" v="141" actId="47"/>
          <pc:sldLayoutMkLst>
            <pc:docMk/>
            <pc:sldMasterMk cId="2015058902" sldId="2147483916"/>
            <pc:sldLayoutMk cId="432265777" sldId="2147483927"/>
          </pc:sldLayoutMkLst>
        </pc:sldLayoutChg>
      </pc:sldMasterChg>
    </pc:docChg>
  </pc:docChgLst>
  <pc:docChgLst>
    <pc:chgData name="Juan David Soler" userId="S::soler@globalreporting.org::c72b389f-9bcf-431b-a783-8ea045a29b7a" providerId="AD" clId="Web-{6B4F17A6-55BF-6F1B-75F1-8808A3DF0D23}"/>
    <pc:docChg chg="addSld delSld modSld sldOrd">
      <pc:chgData name="Juan David Soler" userId="S::soler@globalreporting.org::c72b389f-9bcf-431b-a783-8ea045a29b7a" providerId="AD" clId="Web-{6B4F17A6-55BF-6F1B-75F1-8808A3DF0D23}" dt="2024-08-30T14:02:26.732" v="54"/>
      <pc:docMkLst>
        <pc:docMk/>
      </pc:docMkLst>
      <pc:sldChg chg="delSp modSp add ord">
        <pc:chgData name="Juan David Soler" userId="S::soler@globalreporting.org::c72b389f-9bcf-431b-a783-8ea045a29b7a" providerId="AD" clId="Web-{6B4F17A6-55BF-6F1B-75F1-8808A3DF0D23}" dt="2024-08-30T03:26:31.993" v="44" actId="20577"/>
        <pc:sldMkLst>
          <pc:docMk/>
          <pc:sldMk cId="3316973529" sldId="288"/>
        </pc:sldMkLst>
        <pc:spChg chg="mod">
          <ac:chgData name="Juan David Soler" userId="S::soler@globalreporting.org::c72b389f-9bcf-431b-a783-8ea045a29b7a" providerId="AD" clId="Web-{6B4F17A6-55BF-6F1B-75F1-8808A3DF0D23}" dt="2024-08-30T03:26:31.993" v="44" actId="20577"/>
          <ac:spMkLst>
            <pc:docMk/>
            <pc:sldMk cId="3316973529" sldId="288"/>
            <ac:spMk id="2" creationId="{7D079B41-D2D0-8783-A979-A3E791E144BB}"/>
          </ac:spMkLst>
        </pc:spChg>
        <pc:spChg chg="del mod">
          <ac:chgData name="Juan David Soler" userId="S::soler@globalreporting.org::c72b389f-9bcf-431b-a783-8ea045a29b7a" providerId="AD" clId="Web-{6B4F17A6-55BF-6F1B-75F1-8808A3DF0D23}" dt="2024-08-30T03:25:44.445" v="3"/>
          <ac:spMkLst>
            <pc:docMk/>
            <pc:sldMk cId="3316973529" sldId="288"/>
            <ac:spMk id="3" creationId="{94BBBC49-243D-F626-D40C-DEAD81FE76EE}"/>
          </ac:spMkLst>
        </pc:spChg>
      </pc:sldChg>
      <pc:sldChg chg="ord">
        <pc:chgData name="Juan David Soler" userId="S::soler@globalreporting.org::c72b389f-9bcf-431b-a783-8ea045a29b7a" providerId="AD" clId="Web-{6B4F17A6-55BF-6F1B-75F1-8808A3DF0D23}" dt="2024-08-30T03:29:02.405" v="51"/>
        <pc:sldMkLst>
          <pc:docMk/>
          <pc:sldMk cId="1485557303" sldId="310"/>
        </pc:sldMkLst>
      </pc:sldChg>
      <pc:sldChg chg="del">
        <pc:chgData name="Juan David Soler" userId="S::soler@globalreporting.org::c72b389f-9bcf-431b-a783-8ea045a29b7a" providerId="AD" clId="Web-{6B4F17A6-55BF-6F1B-75F1-8808A3DF0D23}" dt="2024-08-30T14:02:26.732" v="54"/>
        <pc:sldMkLst>
          <pc:docMk/>
          <pc:sldMk cId="1192501740" sldId="2105884087"/>
        </pc:sldMkLst>
      </pc:sldChg>
      <pc:sldChg chg="ord">
        <pc:chgData name="Juan David Soler" userId="S::soler@globalreporting.org::c72b389f-9bcf-431b-a783-8ea045a29b7a" providerId="AD" clId="Web-{6B4F17A6-55BF-6F1B-75F1-8808A3DF0D23}" dt="2024-08-30T03:27:46.480" v="46"/>
        <pc:sldMkLst>
          <pc:docMk/>
          <pc:sldMk cId="2169248865" sldId="2105884355"/>
        </pc:sldMkLst>
      </pc:sldChg>
      <pc:sldChg chg="ord">
        <pc:chgData name="Juan David Soler" userId="S::soler@globalreporting.org::c72b389f-9bcf-431b-a783-8ea045a29b7a" providerId="AD" clId="Web-{6B4F17A6-55BF-6F1B-75F1-8808A3DF0D23}" dt="2024-08-30T03:27:18.292" v="45"/>
        <pc:sldMkLst>
          <pc:docMk/>
          <pc:sldMk cId="1672126298" sldId="2105884357"/>
        </pc:sldMkLst>
      </pc:sldChg>
      <pc:sldChg chg="ord">
        <pc:chgData name="Juan David Soler" userId="S::soler@globalreporting.org::c72b389f-9bcf-431b-a783-8ea045a29b7a" providerId="AD" clId="Web-{6B4F17A6-55BF-6F1B-75F1-8808A3DF0D23}" dt="2024-08-30T03:28:39.357" v="50"/>
        <pc:sldMkLst>
          <pc:docMk/>
          <pc:sldMk cId="2394917726" sldId="2147375072"/>
        </pc:sldMkLst>
      </pc:sldChg>
      <pc:sldChg chg="ord">
        <pc:chgData name="Juan David Soler" userId="S::soler@globalreporting.org::c72b389f-9bcf-431b-a783-8ea045a29b7a" providerId="AD" clId="Web-{6B4F17A6-55BF-6F1B-75F1-8808A3DF0D23}" dt="2024-08-30T03:29:37.421" v="53"/>
        <pc:sldMkLst>
          <pc:docMk/>
          <pc:sldMk cId="492997723" sldId="2147375084"/>
        </pc:sldMkLst>
      </pc:sldChg>
      <pc:sldChg chg="ord">
        <pc:chgData name="Juan David Soler" userId="S::soler@globalreporting.org::c72b389f-9bcf-431b-a783-8ea045a29b7a" providerId="AD" clId="Web-{6B4F17A6-55BF-6F1B-75F1-8808A3DF0D23}" dt="2024-08-30T03:29:20.436" v="52"/>
        <pc:sldMkLst>
          <pc:docMk/>
          <pc:sldMk cId="2683758101" sldId="2147375133"/>
        </pc:sldMkLst>
      </pc:sldChg>
      <pc:sldChg chg="ord">
        <pc:chgData name="Juan David Soler" userId="S::soler@globalreporting.org::c72b389f-9bcf-431b-a783-8ea045a29b7a" providerId="AD" clId="Web-{6B4F17A6-55BF-6F1B-75F1-8808A3DF0D23}" dt="2024-08-30T03:28:13.044" v="47"/>
        <pc:sldMkLst>
          <pc:docMk/>
          <pc:sldMk cId="2139024392" sldId="2147375136"/>
        </pc:sldMkLst>
      </pc:sldChg>
    </pc:docChg>
  </pc:docChgLst>
  <pc:docChgLst>
    <pc:chgData name="Andrea Pradilla" userId="S::pradilla@globalreporting.org::0dadb37b-48b1-4631-810d-7aa7912ddbb3" providerId="AD" clId="Web-{F5D6719D-D0A6-D677-6B17-052315A6FD55}"/>
    <pc:docChg chg="addSld delSld modSld addSection delSection">
      <pc:chgData name="Andrea Pradilla" userId="S::pradilla@globalreporting.org::0dadb37b-48b1-4631-810d-7aa7912ddbb3" providerId="AD" clId="Web-{F5D6719D-D0A6-D677-6B17-052315A6FD55}" dt="2024-09-03T02:43:08.008" v="917" actId="20577"/>
      <pc:docMkLst>
        <pc:docMk/>
      </pc:docMkLst>
      <pc:sldChg chg="modSp del">
        <pc:chgData name="Andrea Pradilla" userId="S::pradilla@globalreporting.org::0dadb37b-48b1-4631-810d-7aa7912ddbb3" providerId="AD" clId="Web-{F5D6719D-D0A6-D677-6B17-052315A6FD55}" dt="2024-09-03T01:51:10.291" v="276"/>
        <pc:sldMkLst>
          <pc:docMk/>
          <pc:sldMk cId="2732966563" sldId="256"/>
        </pc:sldMkLst>
        <pc:spChg chg="mod">
          <ac:chgData name="Andrea Pradilla" userId="S::pradilla@globalreporting.org::0dadb37b-48b1-4631-810d-7aa7912ddbb3" providerId="AD" clId="Web-{F5D6719D-D0A6-D677-6B17-052315A6FD55}" dt="2024-09-03T01:36:20.630" v="33" actId="1076"/>
          <ac:spMkLst>
            <pc:docMk/>
            <pc:sldMk cId="2732966563" sldId="256"/>
            <ac:spMk id="2" creationId="{A55EEA4E-DB51-1888-4CC1-4ECFDDE439C5}"/>
          </ac:spMkLst>
        </pc:spChg>
        <pc:spChg chg="mod">
          <ac:chgData name="Andrea Pradilla" userId="S::pradilla@globalreporting.org::0dadb37b-48b1-4631-810d-7aa7912ddbb3" providerId="AD" clId="Web-{F5D6719D-D0A6-D677-6B17-052315A6FD55}" dt="2024-09-03T01:36:17.395" v="32" actId="1076"/>
          <ac:spMkLst>
            <pc:docMk/>
            <pc:sldMk cId="2732966563" sldId="256"/>
            <ac:spMk id="3" creationId="{2E0ED1EC-0D8D-BBD4-DA69-A0B7E28A7E89}"/>
          </ac:spMkLst>
        </pc:spChg>
      </pc:sldChg>
      <pc:sldChg chg="modSp">
        <pc:chgData name="Andrea Pradilla" userId="S::pradilla@globalreporting.org::0dadb37b-48b1-4631-810d-7aa7912ddbb3" providerId="AD" clId="Web-{F5D6719D-D0A6-D677-6B17-052315A6FD55}" dt="2024-09-03T02:26:44.720" v="380" actId="20577"/>
        <pc:sldMkLst>
          <pc:docMk/>
          <pc:sldMk cId="1552004030" sldId="272"/>
        </pc:sldMkLst>
        <pc:spChg chg="mod">
          <ac:chgData name="Andrea Pradilla" userId="S::pradilla@globalreporting.org::0dadb37b-48b1-4631-810d-7aa7912ddbb3" providerId="AD" clId="Web-{F5D6719D-D0A6-D677-6B17-052315A6FD55}" dt="2024-09-03T02:26:44.720" v="380" actId="20577"/>
          <ac:spMkLst>
            <pc:docMk/>
            <pc:sldMk cId="1552004030" sldId="272"/>
            <ac:spMk id="2" creationId="{E149ABC2-D631-400D-8F57-E62858BF20A5}"/>
          </ac:spMkLst>
        </pc:spChg>
      </pc:sldChg>
      <pc:sldChg chg="mod modShow">
        <pc:chgData name="Andrea Pradilla" userId="S::pradilla@globalreporting.org::0dadb37b-48b1-4631-810d-7aa7912ddbb3" providerId="AD" clId="Web-{F5D6719D-D0A6-D677-6B17-052315A6FD55}" dt="2024-09-03T02:27:58.462" v="381"/>
        <pc:sldMkLst>
          <pc:docMk/>
          <pc:sldMk cId="767168325" sldId="4181"/>
        </pc:sldMkLst>
      </pc:sldChg>
      <pc:sldChg chg="mod modShow">
        <pc:chgData name="Andrea Pradilla" userId="S::pradilla@globalreporting.org::0dadb37b-48b1-4631-810d-7aa7912ddbb3" providerId="AD" clId="Web-{F5D6719D-D0A6-D677-6B17-052315A6FD55}" dt="2024-09-03T02:27:58.571" v="382"/>
        <pc:sldMkLst>
          <pc:docMk/>
          <pc:sldMk cId="430984239" sldId="4183"/>
        </pc:sldMkLst>
      </pc:sldChg>
      <pc:sldChg chg="del">
        <pc:chgData name="Andrea Pradilla" userId="S::pradilla@globalreporting.org::0dadb37b-48b1-4631-810d-7aa7912ddbb3" providerId="AD" clId="Web-{F5D6719D-D0A6-D677-6B17-052315A6FD55}" dt="2024-09-03T02:08:50.344" v="294"/>
        <pc:sldMkLst>
          <pc:docMk/>
          <pc:sldMk cId="2380841125" sldId="2105884046"/>
        </pc:sldMkLst>
      </pc:sldChg>
      <pc:sldChg chg="modSp">
        <pc:chgData name="Andrea Pradilla" userId="S::pradilla@globalreporting.org::0dadb37b-48b1-4631-810d-7aa7912ddbb3" providerId="AD" clId="Web-{F5D6719D-D0A6-D677-6B17-052315A6FD55}" dt="2024-09-03T01:40:55.839" v="134" actId="20577"/>
        <pc:sldMkLst>
          <pc:docMk/>
          <pc:sldMk cId="1587914358" sldId="2105884117"/>
        </pc:sldMkLst>
        <pc:spChg chg="mod">
          <ac:chgData name="Andrea Pradilla" userId="S::pradilla@globalreporting.org::0dadb37b-48b1-4631-810d-7aa7912ddbb3" providerId="AD" clId="Web-{F5D6719D-D0A6-D677-6B17-052315A6FD55}" dt="2024-09-03T01:40:55.839" v="134" actId="20577"/>
          <ac:spMkLst>
            <pc:docMk/>
            <pc:sldMk cId="1587914358" sldId="2105884117"/>
            <ac:spMk id="3" creationId="{95D235D9-DB36-FE3F-3957-A62F864A3268}"/>
          </ac:spMkLst>
        </pc:spChg>
      </pc:sldChg>
      <pc:sldChg chg="del">
        <pc:chgData name="Andrea Pradilla" userId="S::pradilla@globalreporting.org::0dadb37b-48b1-4631-810d-7aa7912ddbb3" providerId="AD" clId="Web-{F5D6719D-D0A6-D677-6B17-052315A6FD55}" dt="2024-09-03T02:41:08.468" v="876"/>
        <pc:sldMkLst>
          <pc:docMk/>
          <pc:sldMk cId="3174572774" sldId="2105884157"/>
        </pc:sldMkLst>
      </pc:sldChg>
      <pc:sldChg chg="addSp delSp modSp">
        <pc:chgData name="Andrea Pradilla" userId="S::pradilla@globalreporting.org::0dadb37b-48b1-4631-810d-7aa7912ddbb3" providerId="AD" clId="Web-{F5D6719D-D0A6-D677-6B17-052315A6FD55}" dt="2024-09-03T01:46:31.301" v="210" actId="20577"/>
        <pc:sldMkLst>
          <pc:docMk/>
          <pc:sldMk cId="2069790771" sldId="2105884346"/>
        </pc:sldMkLst>
        <pc:spChg chg="add del mod">
          <ac:chgData name="Andrea Pradilla" userId="S::pradilla@globalreporting.org::0dadb37b-48b1-4631-810d-7aa7912ddbb3" providerId="AD" clId="Web-{F5D6719D-D0A6-D677-6B17-052315A6FD55}" dt="2024-09-03T01:44:57.263" v="172"/>
          <ac:spMkLst>
            <pc:docMk/>
            <pc:sldMk cId="2069790771" sldId="2105884346"/>
            <ac:spMk id="3" creationId="{DF60C9CE-1891-06E6-16B9-9743502EAA7F}"/>
          </ac:spMkLst>
        </pc:spChg>
        <pc:spChg chg="add del">
          <ac:chgData name="Andrea Pradilla" userId="S::pradilla@globalreporting.org::0dadb37b-48b1-4631-810d-7aa7912ddbb3" providerId="AD" clId="Web-{F5D6719D-D0A6-D677-6B17-052315A6FD55}" dt="2024-09-03T01:45:35.813" v="177"/>
          <ac:spMkLst>
            <pc:docMk/>
            <pc:sldMk cId="2069790771" sldId="2105884346"/>
            <ac:spMk id="5" creationId="{EB732B19-59D4-5BBF-9556-A6080960F244}"/>
          </ac:spMkLst>
        </pc:spChg>
        <pc:spChg chg="mod">
          <ac:chgData name="Andrea Pradilla" userId="S::pradilla@globalreporting.org::0dadb37b-48b1-4631-810d-7aa7912ddbb3" providerId="AD" clId="Web-{F5D6719D-D0A6-D677-6B17-052315A6FD55}" dt="2024-09-03T01:44:56.654" v="171" actId="20577"/>
          <ac:spMkLst>
            <pc:docMk/>
            <pc:sldMk cId="2069790771" sldId="2105884346"/>
            <ac:spMk id="7" creationId="{64798197-1039-1522-732F-F802C5D40E63}"/>
          </ac:spMkLst>
        </pc:spChg>
        <pc:spChg chg="add mod">
          <ac:chgData name="Andrea Pradilla" userId="S::pradilla@globalreporting.org::0dadb37b-48b1-4631-810d-7aa7912ddbb3" providerId="AD" clId="Web-{F5D6719D-D0A6-D677-6B17-052315A6FD55}" dt="2024-09-03T01:46:05.378" v="203" actId="14100"/>
          <ac:spMkLst>
            <pc:docMk/>
            <pc:sldMk cId="2069790771" sldId="2105884346"/>
            <ac:spMk id="8" creationId="{75606996-B7C2-D38F-B4F2-5AABBAA61400}"/>
          </ac:spMkLst>
        </pc:spChg>
        <pc:spChg chg="del">
          <ac:chgData name="Andrea Pradilla" userId="S::pradilla@globalreporting.org::0dadb37b-48b1-4631-810d-7aa7912ddbb3" providerId="AD" clId="Web-{F5D6719D-D0A6-D677-6B17-052315A6FD55}" dt="2024-09-03T01:44:37.402" v="139"/>
          <ac:spMkLst>
            <pc:docMk/>
            <pc:sldMk cId="2069790771" sldId="2105884346"/>
            <ac:spMk id="9" creationId="{9C7EFDE4-5DA3-0679-9179-A9643B886042}"/>
          </ac:spMkLst>
        </pc:spChg>
        <pc:spChg chg="add del">
          <ac:chgData name="Andrea Pradilla" userId="S::pradilla@globalreporting.org::0dadb37b-48b1-4631-810d-7aa7912ddbb3" providerId="AD" clId="Web-{F5D6719D-D0A6-D677-6B17-052315A6FD55}" dt="2024-09-03T01:46:12.706" v="205"/>
          <ac:spMkLst>
            <pc:docMk/>
            <pc:sldMk cId="2069790771" sldId="2105884346"/>
            <ac:spMk id="11" creationId="{44A91C9B-7EAC-BFB2-1DD0-02D7D2A892C1}"/>
          </ac:spMkLst>
        </pc:spChg>
        <pc:spChg chg="add mod">
          <ac:chgData name="Andrea Pradilla" userId="S::pradilla@globalreporting.org::0dadb37b-48b1-4631-810d-7aa7912ddbb3" providerId="AD" clId="Web-{F5D6719D-D0A6-D677-6B17-052315A6FD55}" dt="2024-09-03T01:46:31.301" v="210" actId="20577"/>
          <ac:spMkLst>
            <pc:docMk/>
            <pc:sldMk cId="2069790771" sldId="2105884346"/>
            <ac:spMk id="14" creationId="{C177D2CC-96B4-00BB-9A09-77E680469644}"/>
          </ac:spMkLst>
        </pc:spChg>
        <pc:spChg chg="mod">
          <ac:chgData name="Andrea Pradilla" userId="S::pradilla@globalreporting.org::0dadb37b-48b1-4631-810d-7aa7912ddbb3" providerId="AD" clId="Web-{F5D6719D-D0A6-D677-6B17-052315A6FD55}" dt="2024-09-03T01:41:13.512" v="137" actId="1076"/>
          <ac:spMkLst>
            <pc:docMk/>
            <pc:sldMk cId="2069790771" sldId="2105884346"/>
            <ac:spMk id="22" creationId="{65713E14-6391-3705-6E98-2BFE99248032}"/>
          </ac:spMkLst>
        </pc:spChg>
        <pc:spChg chg="mod">
          <ac:chgData name="Andrea Pradilla" userId="S::pradilla@globalreporting.org::0dadb37b-48b1-4631-810d-7aa7912ddbb3" providerId="AD" clId="Web-{F5D6719D-D0A6-D677-6B17-052315A6FD55}" dt="2024-09-03T01:41:07.074" v="136" actId="1076"/>
          <ac:spMkLst>
            <pc:docMk/>
            <pc:sldMk cId="2069790771" sldId="2105884346"/>
            <ac:spMk id="23" creationId="{97A342FD-A182-46AF-FC17-503EED868771}"/>
          </ac:spMkLst>
        </pc:spChg>
        <pc:grpChg chg="del">
          <ac:chgData name="Andrea Pradilla" userId="S::pradilla@globalreporting.org::0dadb37b-48b1-4631-810d-7aa7912ddbb3" providerId="AD" clId="Web-{F5D6719D-D0A6-D677-6B17-052315A6FD55}" dt="2024-09-03T01:44:33.324" v="138"/>
          <ac:grpSpMkLst>
            <pc:docMk/>
            <pc:sldMk cId="2069790771" sldId="2105884346"/>
            <ac:grpSpMk id="13" creationId="{8A31D771-F067-39E3-0819-E0E8A921125E}"/>
          </ac:grpSpMkLst>
        </pc:grpChg>
        <pc:picChg chg="add mod">
          <ac:chgData name="Andrea Pradilla" userId="S::pradilla@globalreporting.org::0dadb37b-48b1-4631-810d-7aa7912ddbb3" providerId="AD" clId="Web-{F5D6719D-D0A6-D677-6B17-052315A6FD55}" dt="2024-09-03T01:46:23.395" v="208" actId="1076"/>
          <ac:picMkLst>
            <pc:docMk/>
            <pc:sldMk cId="2069790771" sldId="2105884346"/>
            <ac:picMk id="4" creationId="{703D3AC2-4BD5-CE23-A45D-CF466194FF65}"/>
          </ac:picMkLst>
        </pc:picChg>
      </pc:sldChg>
      <pc:sldChg chg="del">
        <pc:chgData name="Andrea Pradilla" userId="S::pradilla@globalreporting.org::0dadb37b-48b1-4631-810d-7aa7912ddbb3" providerId="AD" clId="Web-{F5D6719D-D0A6-D677-6B17-052315A6FD55}" dt="2024-09-03T01:52:04.061" v="278"/>
        <pc:sldMkLst>
          <pc:docMk/>
          <pc:sldMk cId="2608637184" sldId="2105884386"/>
        </pc:sldMkLst>
      </pc:sldChg>
      <pc:sldChg chg="modSp">
        <pc:chgData name="Andrea Pradilla" userId="S::pradilla@globalreporting.org::0dadb37b-48b1-4631-810d-7aa7912ddbb3" providerId="AD" clId="Web-{F5D6719D-D0A6-D677-6B17-052315A6FD55}" dt="2024-09-03T01:38:06.497" v="63" actId="20577"/>
        <pc:sldMkLst>
          <pc:docMk/>
          <pc:sldMk cId="666223891" sldId="2105884387"/>
        </pc:sldMkLst>
        <pc:spChg chg="mod">
          <ac:chgData name="Andrea Pradilla" userId="S::pradilla@globalreporting.org::0dadb37b-48b1-4631-810d-7aa7912ddbb3" providerId="AD" clId="Web-{F5D6719D-D0A6-D677-6B17-052315A6FD55}" dt="2024-09-03T01:38:06.497" v="63" actId="20577"/>
          <ac:spMkLst>
            <pc:docMk/>
            <pc:sldMk cId="666223891" sldId="2105884387"/>
            <ac:spMk id="5" creationId="{C7B80CD4-25B1-5D59-0EDE-F309E5D99EEF}"/>
          </ac:spMkLst>
        </pc:spChg>
      </pc:sldChg>
      <pc:sldChg chg="modSp add">
        <pc:chgData name="Andrea Pradilla" userId="S::pradilla@globalreporting.org::0dadb37b-48b1-4631-810d-7aa7912ddbb3" providerId="AD" clId="Web-{F5D6719D-D0A6-D677-6B17-052315A6FD55}" dt="2024-09-03T01:51:10.244" v="275" actId="20577"/>
        <pc:sldMkLst>
          <pc:docMk/>
          <pc:sldMk cId="320843502" sldId="2147374850"/>
        </pc:sldMkLst>
        <pc:spChg chg="mod">
          <ac:chgData name="Andrea Pradilla" userId="S::pradilla@globalreporting.org::0dadb37b-48b1-4631-810d-7aa7912ddbb3" providerId="AD" clId="Web-{F5D6719D-D0A6-D677-6B17-052315A6FD55}" dt="2024-09-03T01:50:03.302" v="248" actId="20577"/>
          <ac:spMkLst>
            <pc:docMk/>
            <pc:sldMk cId="320843502" sldId="2147374850"/>
            <ac:spMk id="3" creationId="{DA08A61F-7238-BEBB-53CE-FC5A7D96846F}"/>
          </ac:spMkLst>
        </pc:spChg>
        <pc:spChg chg="mod">
          <ac:chgData name="Andrea Pradilla" userId="S::pradilla@globalreporting.org::0dadb37b-48b1-4631-810d-7aa7912ddbb3" providerId="AD" clId="Web-{F5D6719D-D0A6-D677-6B17-052315A6FD55}" dt="2024-09-03T01:51:09.823" v="265" actId="20577"/>
          <ac:spMkLst>
            <pc:docMk/>
            <pc:sldMk cId="320843502" sldId="2147374850"/>
            <ac:spMk id="5" creationId="{AF2B4FC7-D723-481A-9BD8-9EE5B238D814}"/>
          </ac:spMkLst>
        </pc:spChg>
        <pc:spChg chg="mod">
          <ac:chgData name="Andrea Pradilla" userId="S::pradilla@globalreporting.org::0dadb37b-48b1-4631-810d-7aa7912ddbb3" providerId="AD" clId="Web-{F5D6719D-D0A6-D677-6B17-052315A6FD55}" dt="2024-09-03T01:51:10.244" v="275" actId="20577"/>
          <ac:spMkLst>
            <pc:docMk/>
            <pc:sldMk cId="320843502" sldId="2147374850"/>
            <ac:spMk id="6" creationId="{24117AB6-9F29-BA08-7851-1A97DF3C2C7E}"/>
          </ac:spMkLst>
        </pc:spChg>
      </pc:sldChg>
      <pc:sldChg chg="del">
        <pc:chgData name="Andrea Pradilla" userId="S::pradilla@globalreporting.org::0dadb37b-48b1-4631-810d-7aa7912ddbb3" providerId="AD" clId="Web-{F5D6719D-D0A6-D677-6B17-052315A6FD55}" dt="2024-09-03T02:29:51.627" v="398"/>
        <pc:sldMkLst>
          <pc:docMk/>
          <pc:sldMk cId="1543284337" sldId="2147375108"/>
        </pc:sldMkLst>
      </pc:sldChg>
      <pc:sldChg chg="del">
        <pc:chgData name="Andrea Pradilla" userId="S::pradilla@globalreporting.org::0dadb37b-48b1-4631-810d-7aa7912ddbb3" providerId="AD" clId="Web-{F5D6719D-D0A6-D677-6B17-052315A6FD55}" dt="2024-09-03T02:29:51.627" v="396"/>
        <pc:sldMkLst>
          <pc:docMk/>
          <pc:sldMk cId="1492381458" sldId="2147375109"/>
        </pc:sldMkLst>
      </pc:sldChg>
      <pc:sldChg chg="del">
        <pc:chgData name="Andrea Pradilla" userId="S::pradilla@globalreporting.org::0dadb37b-48b1-4631-810d-7aa7912ddbb3" providerId="AD" clId="Web-{F5D6719D-D0A6-D677-6B17-052315A6FD55}" dt="2024-09-03T02:08:04.356" v="283"/>
        <pc:sldMkLst>
          <pc:docMk/>
          <pc:sldMk cId="3209747379" sldId="2147375111"/>
        </pc:sldMkLst>
      </pc:sldChg>
      <pc:sldChg chg="modSp">
        <pc:chgData name="Andrea Pradilla" userId="S::pradilla@globalreporting.org::0dadb37b-48b1-4631-810d-7aa7912ddbb3" providerId="AD" clId="Web-{F5D6719D-D0A6-D677-6B17-052315A6FD55}" dt="2024-09-03T02:23:13.252" v="341" actId="20577"/>
        <pc:sldMkLst>
          <pc:docMk/>
          <pc:sldMk cId="3414948126" sldId="2147375131"/>
        </pc:sldMkLst>
        <pc:spChg chg="mod">
          <ac:chgData name="Andrea Pradilla" userId="S::pradilla@globalreporting.org::0dadb37b-48b1-4631-810d-7aa7912ddbb3" providerId="AD" clId="Web-{F5D6719D-D0A6-D677-6B17-052315A6FD55}" dt="2024-09-03T01:48:45.124" v="244" actId="20577"/>
          <ac:spMkLst>
            <pc:docMk/>
            <pc:sldMk cId="3414948126" sldId="2147375131"/>
            <ac:spMk id="3" creationId="{651F83D4-CB27-37CE-1150-25994354C867}"/>
          </ac:spMkLst>
        </pc:spChg>
        <pc:spChg chg="mod">
          <ac:chgData name="Andrea Pradilla" userId="S::pradilla@globalreporting.org::0dadb37b-48b1-4631-810d-7aa7912ddbb3" providerId="AD" clId="Web-{F5D6719D-D0A6-D677-6B17-052315A6FD55}" dt="2024-09-03T02:23:13.252" v="341" actId="20577"/>
          <ac:spMkLst>
            <pc:docMk/>
            <pc:sldMk cId="3414948126" sldId="2147375131"/>
            <ac:spMk id="4" creationId="{D22D9BAA-FCB5-E467-FAE7-9F16231865E5}"/>
          </ac:spMkLst>
        </pc:spChg>
      </pc:sldChg>
      <pc:sldChg chg="del">
        <pc:chgData name="Andrea Pradilla" userId="S::pradilla@globalreporting.org::0dadb37b-48b1-4631-810d-7aa7912ddbb3" providerId="AD" clId="Web-{F5D6719D-D0A6-D677-6B17-052315A6FD55}" dt="2024-09-03T02:29:51.611" v="395"/>
        <pc:sldMkLst>
          <pc:docMk/>
          <pc:sldMk cId="2335375429" sldId="2147375137"/>
        </pc:sldMkLst>
      </pc:sldChg>
      <pc:sldChg chg="del">
        <pc:chgData name="Andrea Pradilla" userId="S::pradilla@globalreporting.org::0dadb37b-48b1-4631-810d-7aa7912ddbb3" providerId="AD" clId="Web-{F5D6719D-D0A6-D677-6B17-052315A6FD55}" dt="2024-09-03T02:29:51.611" v="394"/>
        <pc:sldMkLst>
          <pc:docMk/>
          <pc:sldMk cId="3051850482" sldId="2147375138"/>
        </pc:sldMkLst>
      </pc:sldChg>
      <pc:sldChg chg="del">
        <pc:chgData name="Andrea Pradilla" userId="S::pradilla@globalreporting.org::0dadb37b-48b1-4631-810d-7aa7912ddbb3" providerId="AD" clId="Web-{F5D6719D-D0A6-D677-6B17-052315A6FD55}" dt="2024-09-03T02:29:51.642" v="399"/>
        <pc:sldMkLst>
          <pc:docMk/>
          <pc:sldMk cId="3187762359" sldId="2147375142"/>
        </pc:sldMkLst>
      </pc:sldChg>
      <pc:sldChg chg="del">
        <pc:chgData name="Andrea Pradilla" userId="S::pradilla@globalreporting.org::0dadb37b-48b1-4631-810d-7aa7912ddbb3" providerId="AD" clId="Web-{F5D6719D-D0A6-D677-6B17-052315A6FD55}" dt="2024-09-03T02:29:51.627" v="397"/>
        <pc:sldMkLst>
          <pc:docMk/>
          <pc:sldMk cId="464020259" sldId="2147375143"/>
        </pc:sldMkLst>
      </pc:sldChg>
      <pc:sldChg chg="del">
        <pc:chgData name="Andrea Pradilla" userId="S::pradilla@globalreporting.org::0dadb37b-48b1-4631-810d-7aa7912ddbb3" providerId="AD" clId="Web-{F5D6719D-D0A6-D677-6B17-052315A6FD55}" dt="2024-09-03T01:52:08.264" v="279"/>
        <pc:sldMkLst>
          <pc:docMk/>
          <pc:sldMk cId="640313845" sldId="2147375144"/>
        </pc:sldMkLst>
      </pc:sldChg>
      <pc:sldChg chg="modSp">
        <pc:chgData name="Andrea Pradilla" userId="S::pradilla@globalreporting.org::0dadb37b-48b1-4631-810d-7aa7912ddbb3" providerId="AD" clId="Web-{F5D6719D-D0A6-D677-6B17-052315A6FD55}" dt="2024-09-03T01:39:39.614" v="115" actId="20577"/>
        <pc:sldMkLst>
          <pc:docMk/>
          <pc:sldMk cId="4094644558" sldId="2147375147"/>
        </pc:sldMkLst>
        <pc:spChg chg="mod">
          <ac:chgData name="Andrea Pradilla" userId="S::pradilla@globalreporting.org::0dadb37b-48b1-4631-810d-7aa7912ddbb3" providerId="AD" clId="Web-{F5D6719D-D0A6-D677-6B17-052315A6FD55}" dt="2024-09-03T01:39:14.268" v="99" actId="20577"/>
          <ac:spMkLst>
            <pc:docMk/>
            <pc:sldMk cId="4094644558" sldId="2147375147"/>
            <ac:spMk id="9" creationId="{67C12CBB-B09A-D5C5-CDE6-B219E7C25ECD}"/>
          </ac:spMkLst>
        </pc:spChg>
        <pc:spChg chg="mod">
          <ac:chgData name="Andrea Pradilla" userId="S::pradilla@globalreporting.org::0dadb37b-48b1-4631-810d-7aa7912ddbb3" providerId="AD" clId="Web-{F5D6719D-D0A6-D677-6B17-052315A6FD55}" dt="2024-09-03T01:39:28.660" v="102" actId="20577"/>
          <ac:spMkLst>
            <pc:docMk/>
            <pc:sldMk cId="4094644558" sldId="2147375147"/>
            <ac:spMk id="10" creationId="{B0A1DD0E-EB6F-AA25-34D6-049B618CAB62}"/>
          </ac:spMkLst>
        </pc:spChg>
        <pc:spChg chg="mod">
          <ac:chgData name="Andrea Pradilla" userId="S::pradilla@globalreporting.org::0dadb37b-48b1-4631-810d-7aa7912ddbb3" providerId="AD" clId="Web-{F5D6719D-D0A6-D677-6B17-052315A6FD55}" dt="2024-09-03T01:39:39.614" v="115" actId="20577"/>
          <ac:spMkLst>
            <pc:docMk/>
            <pc:sldMk cId="4094644558" sldId="2147375147"/>
            <ac:spMk id="17" creationId="{BC28E119-F9B1-04F0-753D-AADAAB15D00A}"/>
          </ac:spMkLst>
        </pc:spChg>
      </pc:sldChg>
      <pc:sldChg chg="modSp">
        <pc:chgData name="Andrea Pradilla" userId="S::pradilla@globalreporting.org::0dadb37b-48b1-4631-810d-7aa7912ddbb3" providerId="AD" clId="Web-{F5D6719D-D0A6-D677-6B17-052315A6FD55}" dt="2024-09-03T02:25:56.201" v="366" actId="20577"/>
        <pc:sldMkLst>
          <pc:docMk/>
          <pc:sldMk cId="4160043802" sldId="2147375148"/>
        </pc:sldMkLst>
        <pc:spChg chg="mod">
          <ac:chgData name="Andrea Pradilla" userId="S::pradilla@globalreporting.org::0dadb37b-48b1-4631-810d-7aa7912ddbb3" providerId="AD" clId="Web-{F5D6719D-D0A6-D677-6B17-052315A6FD55}" dt="2024-09-03T02:25:56.201" v="366" actId="20577"/>
          <ac:spMkLst>
            <pc:docMk/>
            <pc:sldMk cId="4160043802" sldId="2147375148"/>
            <ac:spMk id="2" creationId="{F3EF857D-449B-BB64-98F1-63BBAEEB8C5A}"/>
          </ac:spMkLst>
        </pc:spChg>
      </pc:sldChg>
      <pc:sldChg chg="add">
        <pc:chgData name="Andrea Pradilla" userId="S::pradilla@globalreporting.org::0dadb37b-48b1-4631-810d-7aa7912ddbb3" providerId="AD" clId="Web-{F5D6719D-D0A6-D677-6B17-052315A6FD55}" dt="2024-09-03T01:51:39.762" v="277"/>
        <pc:sldMkLst>
          <pc:docMk/>
          <pc:sldMk cId="2943879171" sldId="2147375152"/>
        </pc:sldMkLst>
      </pc:sldChg>
      <pc:sldChg chg="new del">
        <pc:chgData name="Andrea Pradilla" userId="S::pradilla@globalreporting.org::0dadb37b-48b1-4631-810d-7aa7912ddbb3" providerId="AD" clId="Web-{F5D6719D-D0A6-D677-6B17-052315A6FD55}" dt="2024-09-03T01:47:09.664" v="212"/>
        <pc:sldMkLst>
          <pc:docMk/>
          <pc:sldMk cId="4193579308" sldId="2147375152"/>
        </pc:sldMkLst>
      </pc:sldChg>
      <pc:sldChg chg="add">
        <pc:chgData name="Andrea Pradilla" userId="S::pradilla@globalreporting.org::0dadb37b-48b1-4631-810d-7aa7912ddbb3" providerId="AD" clId="Web-{F5D6719D-D0A6-D677-6B17-052315A6FD55}" dt="2024-09-03T01:52:49.892" v="280"/>
        <pc:sldMkLst>
          <pc:docMk/>
          <pc:sldMk cId="530836106" sldId="2147375153"/>
        </pc:sldMkLst>
      </pc:sldChg>
      <pc:sldChg chg="add">
        <pc:chgData name="Andrea Pradilla" userId="S::pradilla@globalreporting.org::0dadb37b-48b1-4631-810d-7aa7912ddbb3" providerId="AD" clId="Web-{F5D6719D-D0A6-D677-6B17-052315A6FD55}" dt="2024-09-03T01:52:49.924" v="281"/>
        <pc:sldMkLst>
          <pc:docMk/>
          <pc:sldMk cId="2731597007" sldId="2147375154"/>
        </pc:sldMkLst>
      </pc:sldChg>
      <pc:sldChg chg="modSp add">
        <pc:chgData name="Andrea Pradilla" userId="S::pradilla@globalreporting.org::0dadb37b-48b1-4631-810d-7aa7912ddbb3" providerId="AD" clId="Web-{F5D6719D-D0A6-D677-6B17-052315A6FD55}" dt="2024-09-03T02:43:08.008" v="917" actId="20577"/>
        <pc:sldMkLst>
          <pc:docMk/>
          <pc:sldMk cId="3180779667" sldId="2147375155"/>
        </pc:sldMkLst>
        <pc:spChg chg="mod">
          <ac:chgData name="Andrea Pradilla" userId="S::pradilla@globalreporting.org::0dadb37b-48b1-4631-810d-7aa7912ddbb3" providerId="AD" clId="Web-{F5D6719D-D0A6-D677-6B17-052315A6FD55}" dt="2024-09-03T02:43:08.008" v="917" actId="20577"/>
          <ac:spMkLst>
            <pc:docMk/>
            <pc:sldMk cId="3180779667" sldId="2147375155"/>
            <ac:spMk id="2" creationId="{0FCF8107-4EDF-4CEF-A5DC-BB5D45EC2100}"/>
          </ac:spMkLst>
        </pc:spChg>
      </pc:sldChg>
      <pc:sldChg chg="add">
        <pc:chgData name="Andrea Pradilla" userId="S::pradilla@globalreporting.org::0dadb37b-48b1-4631-810d-7aa7912ddbb3" providerId="AD" clId="Web-{F5D6719D-D0A6-D677-6B17-052315A6FD55}" dt="2024-09-03T02:08:55.985" v="295"/>
        <pc:sldMkLst>
          <pc:docMk/>
          <pc:sldMk cId="2380841125" sldId="2147375156"/>
        </pc:sldMkLst>
      </pc:sldChg>
      <pc:sldChg chg="addSp delSp modSp add del replId">
        <pc:chgData name="Andrea Pradilla" userId="S::pradilla@globalreporting.org::0dadb37b-48b1-4631-810d-7aa7912ddbb3" providerId="AD" clId="Web-{F5D6719D-D0A6-D677-6B17-052315A6FD55}" dt="2024-09-03T02:41:53.049" v="905"/>
        <pc:sldMkLst>
          <pc:docMk/>
          <pc:sldMk cId="2305072316" sldId="2147375157"/>
        </pc:sldMkLst>
        <pc:spChg chg="mod">
          <ac:chgData name="Andrea Pradilla" userId="S::pradilla@globalreporting.org::0dadb37b-48b1-4631-810d-7aa7912ddbb3" providerId="AD" clId="Web-{F5D6719D-D0A6-D677-6B17-052315A6FD55}" dt="2024-09-03T02:23:30.112" v="344" actId="20577"/>
          <ac:spMkLst>
            <pc:docMk/>
            <pc:sldMk cId="2305072316" sldId="2147375157"/>
            <ac:spMk id="2" creationId="{0FCF8107-4EDF-4CEF-A5DC-BB5D45EC2100}"/>
          </ac:spMkLst>
        </pc:spChg>
        <pc:graphicFrameChg chg="add del mod">
          <ac:chgData name="Andrea Pradilla" userId="S::pradilla@globalreporting.org::0dadb37b-48b1-4631-810d-7aa7912ddbb3" providerId="AD" clId="Web-{F5D6719D-D0A6-D677-6B17-052315A6FD55}" dt="2024-09-03T02:41:40.705" v="903"/>
          <ac:graphicFrameMkLst>
            <pc:docMk/>
            <pc:sldMk cId="2305072316" sldId="2147375157"/>
            <ac:graphicFrameMk id="5" creationId="{9A750A2B-5EF1-7711-0DE9-477BDE01FC2A}"/>
          </ac:graphicFrameMkLst>
        </pc:graphicFrameChg>
      </pc:sldChg>
      <pc:sldChg chg="addSp delSp modSp new">
        <pc:chgData name="Andrea Pradilla" userId="S::pradilla@globalreporting.org::0dadb37b-48b1-4631-810d-7aa7912ddbb3" providerId="AD" clId="Web-{F5D6719D-D0A6-D677-6B17-052315A6FD55}" dt="2024-09-03T02:22:48.437" v="333"/>
        <pc:sldMkLst>
          <pc:docMk/>
          <pc:sldMk cId="863903639" sldId="2147375158"/>
        </pc:sldMkLst>
        <pc:spChg chg="del">
          <ac:chgData name="Andrea Pradilla" userId="S::pradilla@globalreporting.org::0dadb37b-48b1-4631-810d-7aa7912ddbb3" providerId="AD" clId="Web-{F5D6719D-D0A6-D677-6B17-052315A6FD55}" dt="2024-09-03T02:22:12.685" v="325"/>
          <ac:spMkLst>
            <pc:docMk/>
            <pc:sldMk cId="863903639" sldId="2147375158"/>
            <ac:spMk id="2" creationId="{28D0D894-2D96-F6F1-50D5-5E745295DD0F}"/>
          </ac:spMkLst>
        </pc:spChg>
        <pc:spChg chg="mod">
          <ac:chgData name="Andrea Pradilla" userId="S::pradilla@globalreporting.org::0dadb37b-48b1-4631-810d-7aa7912ddbb3" providerId="AD" clId="Web-{F5D6719D-D0A6-D677-6B17-052315A6FD55}" dt="2024-09-03T02:20:38.553" v="303" actId="20577"/>
          <ac:spMkLst>
            <pc:docMk/>
            <pc:sldMk cId="863903639" sldId="2147375158"/>
            <ac:spMk id="3" creationId="{7A620496-99F4-6971-E6F5-B3C63CC259CF}"/>
          </ac:spMkLst>
        </pc:spChg>
        <pc:spChg chg="del mod">
          <ac:chgData name="Andrea Pradilla" userId="S::pradilla@globalreporting.org::0dadb37b-48b1-4631-810d-7aa7912ddbb3" providerId="AD" clId="Web-{F5D6719D-D0A6-D677-6B17-052315A6FD55}" dt="2024-09-03T02:22:48.437" v="333"/>
          <ac:spMkLst>
            <pc:docMk/>
            <pc:sldMk cId="863903639" sldId="2147375158"/>
            <ac:spMk id="4" creationId="{70330B81-3EF3-1713-5002-CFC9B1DBDD7F}"/>
          </ac:spMkLst>
        </pc:spChg>
        <pc:spChg chg="add mod">
          <ac:chgData name="Andrea Pradilla" userId="S::pradilla@globalreporting.org::0dadb37b-48b1-4631-810d-7aa7912ddbb3" providerId="AD" clId="Web-{F5D6719D-D0A6-D677-6B17-052315A6FD55}" dt="2024-09-03T02:22:22.576" v="330"/>
          <ac:spMkLst>
            <pc:docMk/>
            <pc:sldMk cId="863903639" sldId="2147375158"/>
            <ac:spMk id="6" creationId="{0E3C6936-D740-B5DD-A601-F6DF1E2B7872}"/>
          </ac:spMkLst>
        </pc:spChg>
        <pc:spChg chg="add mod">
          <ac:chgData name="Andrea Pradilla" userId="S::pradilla@globalreporting.org::0dadb37b-48b1-4631-810d-7aa7912ddbb3" providerId="AD" clId="Web-{F5D6719D-D0A6-D677-6B17-052315A6FD55}" dt="2024-09-03T02:22:48.437" v="333"/>
          <ac:spMkLst>
            <pc:docMk/>
            <pc:sldMk cId="863903639" sldId="2147375158"/>
            <ac:spMk id="9" creationId="{7967BC4E-CC97-8FD9-DF0B-EEBBD8A8A1EC}"/>
          </ac:spMkLst>
        </pc:spChg>
        <pc:picChg chg="add mod">
          <ac:chgData name="Andrea Pradilla" userId="S::pradilla@globalreporting.org::0dadb37b-48b1-4631-810d-7aa7912ddbb3" providerId="AD" clId="Web-{F5D6719D-D0A6-D677-6B17-052315A6FD55}" dt="2024-09-03T02:22:31.530" v="332" actId="14100"/>
          <ac:picMkLst>
            <pc:docMk/>
            <pc:sldMk cId="863903639" sldId="2147375158"/>
            <ac:picMk id="7" creationId="{C3032A60-C7F0-3D92-5CE6-A6913C3D573F}"/>
          </ac:picMkLst>
        </pc:picChg>
      </pc:sldChg>
      <pc:sldChg chg="modSp add del replId">
        <pc:chgData name="Andrea Pradilla" userId="S::pradilla@globalreporting.org::0dadb37b-48b1-4631-810d-7aa7912ddbb3" providerId="AD" clId="Web-{F5D6719D-D0A6-D677-6B17-052315A6FD55}" dt="2024-09-03T02:42:26.068" v="908"/>
        <pc:sldMkLst>
          <pc:docMk/>
          <pc:sldMk cId="4069885057" sldId="2147375159"/>
        </pc:sldMkLst>
        <pc:spChg chg="mod">
          <ac:chgData name="Andrea Pradilla" userId="S::pradilla@globalreporting.org::0dadb37b-48b1-4631-810d-7aa7912ddbb3" providerId="AD" clId="Web-{F5D6719D-D0A6-D677-6B17-052315A6FD55}" dt="2024-09-03T02:26:06.827" v="378" actId="20577"/>
          <ac:spMkLst>
            <pc:docMk/>
            <pc:sldMk cId="4069885057" sldId="2147375159"/>
            <ac:spMk id="2" creationId="{0FCF8107-4EDF-4CEF-A5DC-BB5D45EC2100}"/>
          </ac:spMkLst>
        </pc:spChg>
      </pc:sldChg>
      <pc:sldChg chg="add del">
        <pc:chgData name="Andrea Pradilla" userId="S::pradilla@globalreporting.org::0dadb37b-48b1-4631-810d-7aa7912ddbb3" providerId="AD" clId="Web-{F5D6719D-D0A6-D677-6B17-052315A6FD55}" dt="2024-09-03T02:24:50.649" v="355"/>
        <pc:sldMkLst>
          <pc:docMk/>
          <pc:sldMk cId="1236904379" sldId="2147375160"/>
        </pc:sldMkLst>
      </pc:sldChg>
      <pc:sldChg chg="add del">
        <pc:chgData name="Andrea Pradilla" userId="S::pradilla@globalreporting.org::0dadb37b-48b1-4631-810d-7aa7912ddbb3" providerId="AD" clId="Web-{F5D6719D-D0A6-D677-6B17-052315A6FD55}" dt="2024-09-03T02:24:50.681" v="356"/>
        <pc:sldMkLst>
          <pc:docMk/>
          <pc:sldMk cId="2567532996" sldId="2147375161"/>
        </pc:sldMkLst>
      </pc:sldChg>
      <pc:sldChg chg="add del">
        <pc:chgData name="Andrea Pradilla" userId="S::pradilla@globalreporting.org::0dadb37b-48b1-4631-810d-7aa7912ddbb3" providerId="AD" clId="Web-{F5D6719D-D0A6-D677-6B17-052315A6FD55}" dt="2024-09-03T02:24:50.743" v="357"/>
        <pc:sldMkLst>
          <pc:docMk/>
          <pc:sldMk cId="1966128234" sldId="2147375162"/>
        </pc:sldMkLst>
      </pc:sldChg>
      <pc:sldChg chg="add del">
        <pc:chgData name="Andrea Pradilla" userId="S::pradilla@globalreporting.org::0dadb37b-48b1-4631-810d-7aa7912ddbb3" providerId="AD" clId="Web-{F5D6719D-D0A6-D677-6B17-052315A6FD55}" dt="2024-09-03T02:24:50.774" v="358"/>
        <pc:sldMkLst>
          <pc:docMk/>
          <pc:sldMk cId="1495145839" sldId="2147375163"/>
        </pc:sldMkLst>
      </pc:sldChg>
      <pc:sldChg chg="modSp add replId">
        <pc:chgData name="Andrea Pradilla" userId="S::pradilla@globalreporting.org::0dadb37b-48b1-4631-810d-7aa7912ddbb3" providerId="AD" clId="Web-{F5D6719D-D0A6-D677-6B17-052315A6FD55}" dt="2024-09-03T02:29:26.578" v="393" actId="20577"/>
        <pc:sldMkLst>
          <pc:docMk/>
          <pc:sldMk cId="2451617219" sldId="2147375164"/>
        </pc:sldMkLst>
        <pc:spChg chg="mod">
          <ac:chgData name="Andrea Pradilla" userId="S::pradilla@globalreporting.org::0dadb37b-48b1-4631-810d-7aa7912ddbb3" providerId="AD" clId="Web-{F5D6719D-D0A6-D677-6B17-052315A6FD55}" dt="2024-09-03T02:29:26.578" v="393" actId="20577"/>
          <ac:spMkLst>
            <pc:docMk/>
            <pc:sldMk cId="2451617219" sldId="2147375164"/>
            <ac:spMk id="2" creationId="{0FCF8107-4EDF-4CEF-A5DC-BB5D45EC2100}"/>
          </ac:spMkLst>
        </pc:spChg>
      </pc:sldChg>
      <pc:sldChg chg="add">
        <pc:chgData name="Andrea Pradilla" userId="S::pradilla@globalreporting.org::0dadb37b-48b1-4631-810d-7aa7912ddbb3" providerId="AD" clId="Web-{F5D6719D-D0A6-D677-6B17-052315A6FD55}" dt="2024-09-03T02:29:56.361" v="400"/>
        <pc:sldMkLst>
          <pc:docMk/>
          <pc:sldMk cId="3187762359" sldId="2147375165"/>
        </pc:sldMkLst>
      </pc:sldChg>
      <pc:sldChg chg="add">
        <pc:chgData name="Andrea Pradilla" userId="S::pradilla@globalreporting.org::0dadb37b-48b1-4631-810d-7aa7912ddbb3" providerId="AD" clId="Web-{F5D6719D-D0A6-D677-6B17-052315A6FD55}" dt="2024-09-03T02:29:56.393" v="401"/>
        <pc:sldMkLst>
          <pc:docMk/>
          <pc:sldMk cId="1543284337" sldId="2147375166"/>
        </pc:sldMkLst>
      </pc:sldChg>
      <pc:sldChg chg="add">
        <pc:chgData name="Andrea Pradilla" userId="S::pradilla@globalreporting.org::0dadb37b-48b1-4631-810d-7aa7912ddbb3" providerId="AD" clId="Web-{F5D6719D-D0A6-D677-6B17-052315A6FD55}" dt="2024-09-03T02:29:56.455" v="402"/>
        <pc:sldMkLst>
          <pc:docMk/>
          <pc:sldMk cId="464020259" sldId="2147375167"/>
        </pc:sldMkLst>
      </pc:sldChg>
      <pc:sldChg chg="add">
        <pc:chgData name="Andrea Pradilla" userId="S::pradilla@globalreporting.org::0dadb37b-48b1-4631-810d-7aa7912ddbb3" providerId="AD" clId="Web-{F5D6719D-D0A6-D677-6B17-052315A6FD55}" dt="2024-09-03T02:29:56.486" v="403"/>
        <pc:sldMkLst>
          <pc:docMk/>
          <pc:sldMk cId="1492381458" sldId="2147375168"/>
        </pc:sldMkLst>
      </pc:sldChg>
      <pc:sldChg chg="add">
        <pc:chgData name="Andrea Pradilla" userId="S::pradilla@globalreporting.org::0dadb37b-48b1-4631-810d-7aa7912ddbb3" providerId="AD" clId="Web-{F5D6719D-D0A6-D677-6B17-052315A6FD55}" dt="2024-09-03T02:29:56.518" v="404"/>
        <pc:sldMkLst>
          <pc:docMk/>
          <pc:sldMk cId="2335375429" sldId="2147375169"/>
        </pc:sldMkLst>
      </pc:sldChg>
      <pc:sldChg chg="add">
        <pc:chgData name="Andrea Pradilla" userId="S::pradilla@globalreporting.org::0dadb37b-48b1-4631-810d-7aa7912ddbb3" providerId="AD" clId="Web-{F5D6719D-D0A6-D677-6B17-052315A6FD55}" dt="2024-09-03T02:29:56.533" v="405"/>
        <pc:sldMkLst>
          <pc:docMk/>
          <pc:sldMk cId="3051850482" sldId="2147375170"/>
        </pc:sldMkLst>
      </pc:sldChg>
      <pc:sldChg chg="addSp delSp modSp new mod modClrScheme chgLayout">
        <pc:chgData name="Andrea Pradilla" userId="S::pradilla@globalreporting.org::0dadb37b-48b1-4631-810d-7aa7912ddbb3" providerId="AD" clId="Web-{F5D6719D-D0A6-D677-6B17-052315A6FD55}" dt="2024-09-03T02:40:57.358" v="875"/>
        <pc:sldMkLst>
          <pc:docMk/>
          <pc:sldMk cId="2210889635" sldId="2147375171"/>
        </pc:sldMkLst>
        <pc:spChg chg="mod ord">
          <ac:chgData name="Andrea Pradilla" userId="S::pradilla@globalreporting.org::0dadb37b-48b1-4631-810d-7aa7912ddbb3" providerId="AD" clId="Web-{F5D6719D-D0A6-D677-6B17-052315A6FD55}" dt="2024-09-03T02:33:31.855" v="417" actId="1076"/>
          <ac:spMkLst>
            <pc:docMk/>
            <pc:sldMk cId="2210889635" sldId="2147375171"/>
            <ac:spMk id="2" creationId="{F9D91251-8C7F-79BC-B06C-7CF36F58EFE0}"/>
          </ac:spMkLst>
        </pc:spChg>
        <pc:spChg chg="del mod ord">
          <ac:chgData name="Andrea Pradilla" userId="S::pradilla@globalreporting.org::0dadb37b-48b1-4631-810d-7aa7912ddbb3" providerId="AD" clId="Web-{F5D6719D-D0A6-D677-6B17-052315A6FD55}" dt="2024-09-03T02:34:24.547" v="418"/>
          <ac:spMkLst>
            <pc:docMk/>
            <pc:sldMk cId="2210889635" sldId="2147375171"/>
            <ac:spMk id="3" creationId="{2FA08EE8-F34D-59E0-5B7C-351B8DC8C0EF}"/>
          </ac:spMkLst>
        </pc:spChg>
        <pc:spChg chg="add del mod ord">
          <ac:chgData name="Andrea Pradilla" userId="S::pradilla@globalreporting.org::0dadb37b-48b1-4631-810d-7aa7912ddbb3" providerId="AD" clId="Web-{F5D6719D-D0A6-D677-6B17-052315A6FD55}" dt="2024-09-03T02:33:28.776" v="416"/>
          <ac:spMkLst>
            <pc:docMk/>
            <pc:sldMk cId="2210889635" sldId="2147375171"/>
            <ac:spMk id="4" creationId="{E9F26199-D179-8510-9E6E-86E4C250B4A0}"/>
          </ac:spMkLst>
        </pc:spChg>
        <pc:graphicFrameChg chg="add del mod modGraphic">
          <ac:chgData name="Andrea Pradilla" userId="S::pradilla@globalreporting.org::0dadb37b-48b1-4631-810d-7aa7912ddbb3" providerId="AD" clId="Web-{F5D6719D-D0A6-D677-6B17-052315A6FD55}" dt="2024-09-03T02:34:27.735" v="419"/>
          <ac:graphicFrameMkLst>
            <pc:docMk/>
            <pc:sldMk cId="2210889635" sldId="2147375171"/>
            <ac:graphicFrameMk id="5" creationId="{907E24A2-FAF2-4B5F-09F6-4AF231572B1E}"/>
          </ac:graphicFrameMkLst>
        </pc:graphicFrameChg>
        <pc:graphicFrameChg chg="add mod modGraphic">
          <ac:chgData name="Andrea Pradilla" userId="S::pradilla@globalreporting.org::0dadb37b-48b1-4631-810d-7aa7912ddbb3" providerId="AD" clId="Web-{F5D6719D-D0A6-D677-6B17-052315A6FD55}" dt="2024-09-03T02:40:57.358" v="875"/>
          <ac:graphicFrameMkLst>
            <pc:docMk/>
            <pc:sldMk cId="2210889635" sldId="2147375171"/>
            <ac:graphicFrameMk id="72" creationId="{BB4158AF-43DF-3325-83E3-2234B8FEA26D}"/>
          </ac:graphicFrameMkLst>
        </pc:graphicFrameChg>
        <pc:graphicFrameChg chg="add del mod">
          <ac:chgData name="Andrea Pradilla" userId="S::pradilla@globalreporting.org::0dadb37b-48b1-4631-810d-7aa7912ddbb3" providerId="AD" clId="Web-{F5D6719D-D0A6-D677-6B17-052315A6FD55}" dt="2024-09-03T02:40:21.043" v="866"/>
          <ac:graphicFrameMkLst>
            <pc:docMk/>
            <pc:sldMk cId="2210889635" sldId="2147375171"/>
            <ac:graphicFrameMk id="74" creationId="{52041DD4-590C-7073-17A3-3BAD516A3096}"/>
          </ac:graphicFrameMkLst>
        </pc:graphicFrameChg>
      </pc:sldChg>
      <pc:sldChg chg="modSp add replId">
        <pc:chgData name="Andrea Pradilla" userId="S::pradilla@globalreporting.org::0dadb37b-48b1-4631-810d-7aa7912ddbb3" providerId="AD" clId="Web-{F5D6719D-D0A6-D677-6B17-052315A6FD55}" dt="2024-09-03T02:42:02.003" v="906" actId="20577"/>
        <pc:sldMkLst>
          <pc:docMk/>
          <pc:sldMk cId="2560484120" sldId="2147375172"/>
        </pc:sldMkLst>
        <pc:spChg chg="mod">
          <ac:chgData name="Andrea Pradilla" userId="S::pradilla@globalreporting.org::0dadb37b-48b1-4631-810d-7aa7912ddbb3" providerId="AD" clId="Web-{F5D6719D-D0A6-D677-6B17-052315A6FD55}" dt="2024-09-03T02:42:02.003" v="906" actId="20577"/>
          <ac:spMkLst>
            <pc:docMk/>
            <pc:sldMk cId="2560484120" sldId="2147375172"/>
            <ac:spMk id="2" creationId="{0FCF8107-4EDF-4CEF-A5DC-BB5D45EC2100}"/>
          </ac:spMkLst>
        </pc:spChg>
      </pc:sldChg>
      <pc:sldChg chg="modSp add replId">
        <pc:chgData name="Andrea Pradilla" userId="S::pradilla@globalreporting.org::0dadb37b-48b1-4631-810d-7aa7912ddbb3" providerId="AD" clId="Web-{F5D6719D-D0A6-D677-6B17-052315A6FD55}" dt="2024-09-03T02:42:45.632" v="912" actId="20577"/>
        <pc:sldMkLst>
          <pc:docMk/>
          <pc:sldMk cId="1444676361" sldId="2147375173"/>
        </pc:sldMkLst>
        <pc:spChg chg="mod">
          <ac:chgData name="Andrea Pradilla" userId="S::pradilla@globalreporting.org::0dadb37b-48b1-4631-810d-7aa7912ddbb3" providerId="AD" clId="Web-{F5D6719D-D0A6-D677-6B17-052315A6FD55}" dt="2024-09-03T02:42:45.632" v="912" actId="20577"/>
          <ac:spMkLst>
            <pc:docMk/>
            <pc:sldMk cId="1444676361" sldId="2147375173"/>
            <ac:spMk id="2" creationId="{0FCF8107-4EDF-4CEF-A5DC-BB5D45EC2100}"/>
          </ac:spMkLst>
        </pc:spChg>
      </pc:sldChg>
      <pc:sldMasterChg chg="addSldLayout">
        <pc:chgData name="Andrea Pradilla" userId="S::pradilla@globalreporting.org::0dadb37b-48b1-4631-810d-7aa7912ddbb3" providerId="AD" clId="Web-{F5D6719D-D0A6-D677-6B17-052315A6FD55}" dt="2024-09-03T01:49:46.378" v="245"/>
        <pc:sldMasterMkLst>
          <pc:docMk/>
          <pc:sldMasterMk cId="3381707566" sldId="2147483762"/>
        </pc:sldMasterMkLst>
        <pc:sldLayoutChg chg="add">
          <pc:chgData name="Andrea Pradilla" userId="S::pradilla@globalreporting.org::0dadb37b-48b1-4631-810d-7aa7912ddbb3" providerId="AD" clId="Web-{F5D6719D-D0A6-D677-6B17-052315A6FD55}" dt="2024-09-03T01:49:46.378" v="245"/>
          <pc:sldLayoutMkLst>
            <pc:docMk/>
            <pc:sldMasterMk cId="3381707566" sldId="2147483762"/>
            <pc:sldLayoutMk cId="3347744278" sldId="2147483927"/>
          </pc:sldLayoutMkLst>
        </pc:sldLayoutChg>
      </pc:sldMasterChg>
    </pc:docChg>
  </pc:docChgLst>
  <pc:docChgLst>
    <pc:chgData name="Andrea Pradilla" userId="S::pradilla@globalreporting.org::0dadb37b-48b1-4631-810d-7aa7912ddbb3" providerId="AD" clId="Web-{AB7C5FF6-A0CC-9A20-AC1B-F9833E5E0A06}"/>
    <pc:docChg chg="addSld delSld modSld">
      <pc:chgData name="Andrea Pradilla" userId="S::pradilla@globalreporting.org::0dadb37b-48b1-4631-810d-7aa7912ddbb3" providerId="AD" clId="Web-{AB7C5FF6-A0CC-9A20-AC1B-F9833E5E0A06}" dt="2024-09-03T03:11:56.542" v="279" actId="20577"/>
      <pc:docMkLst>
        <pc:docMk/>
      </pc:docMkLst>
      <pc:sldChg chg="modSp">
        <pc:chgData name="Andrea Pradilla" userId="S::pradilla@globalreporting.org::0dadb37b-48b1-4631-810d-7aa7912ddbb3" providerId="AD" clId="Web-{AB7C5FF6-A0CC-9A20-AC1B-F9833E5E0A06}" dt="2024-09-03T03:11:56.542" v="279" actId="20577"/>
        <pc:sldMkLst>
          <pc:docMk/>
          <pc:sldMk cId="320843502" sldId="2147374850"/>
        </pc:sldMkLst>
        <pc:spChg chg="mod">
          <ac:chgData name="Andrea Pradilla" userId="S::pradilla@globalreporting.org::0dadb37b-48b1-4631-810d-7aa7912ddbb3" providerId="AD" clId="Web-{AB7C5FF6-A0CC-9A20-AC1B-F9833E5E0A06}" dt="2024-09-03T03:11:56.542" v="279" actId="20577"/>
          <ac:spMkLst>
            <pc:docMk/>
            <pc:sldMk cId="320843502" sldId="2147374850"/>
            <ac:spMk id="3" creationId="{DA08A61F-7238-BEBB-53CE-FC5A7D96846F}"/>
          </ac:spMkLst>
        </pc:spChg>
      </pc:sldChg>
      <pc:sldChg chg="modSp">
        <pc:chgData name="Andrea Pradilla" userId="S::pradilla@globalreporting.org::0dadb37b-48b1-4631-810d-7aa7912ddbb3" providerId="AD" clId="Web-{AB7C5FF6-A0CC-9A20-AC1B-F9833E5E0A06}" dt="2024-09-03T03:07:43.025" v="261" actId="20577"/>
        <pc:sldMkLst>
          <pc:docMk/>
          <pc:sldMk cId="2683758101" sldId="2147375133"/>
        </pc:sldMkLst>
        <pc:spChg chg="mod">
          <ac:chgData name="Andrea Pradilla" userId="S::pradilla@globalreporting.org::0dadb37b-48b1-4631-810d-7aa7912ddbb3" providerId="AD" clId="Web-{AB7C5FF6-A0CC-9A20-AC1B-F9833E5E0A06}" dt="2024-09-03T03:07:43.025" v="261" actId="20577"/>
          <ac:spMkLst>
            <pc:docMk/>
            <pc:sldMk cId="2683758101" sldId="2147375133"/>
            <ac:spMk id="10" creationId="{97DF43A5-D37F-CEDA-A21F-89716BB0FDBF}"/>
          </ac:spMkLst>
        </pc:spChg>
      </pc:sldChg>
      <pc:sldChg chg="modSp">
        <pc:chgData name="Andrea Pradilla" userId="S::pradilla@globalreporting.org::0dadb37b-48b1-4631-810d-7aa7912ddbb3" providerId="AD" clId="Web-{AB7C5FF6-A0CC-9A20-AC1B-F9833E5E0A06}" dt="2024-09-03T03:07:09.049" v="217" actId="20577"/>
        <pc:sldMkLst>
          <pc:docMk/>
          <pc:sldMk cId="1692277360" sldId="2147375135"/>
        </pc:sldMkLst>
        <pc:spChg chg="mod">
          <ac:chgData name="Andrea Pradilla" userId="S::pradilla@globalreporting.org::0dadb37b-48b1-4631-810d-7aa7912ddbb3" providerId="AD" clId="Web-{AB7C5FF6-A0CC-9A20-AC1B-F9833E5E0A06}" dt="2024-09-03T03:07:09.049" v="217" actId="20577"/>
          <ac:spMkLst>
            <pc:docMk/>
            <pc:sldMk cId="1692277360" sldId="2147375135"/>
            <ac:spMk id="3" creationId="{F9605437-F528-FA98-6045-799FFCC231B6}"/>
          </ac:spMkLst>
        </pc:spChg>
      </pc:sldChg>
      <pc:sldChg chg="del">
        <pc:chgData name="Andrea Pradilla" userId="S::pradilla@globalreporting.org::0dadb37b-48b1-4631-810d-7aa7912ddbb3" providerId="AD" clId="Web-{AB7C5FF6-A0CC-9A20-AC1B-F9833E5E0A06}" dt="2024-09-03T03:11:49.713" v="278"/>
        <pc:sldMkLst>
          <pc:docMk/>
          <pc:sldMk cId="488809847" sldId="2147375139"/>
        </pc:sldMkLst>
      </pc:sldChg>
      <pc:sldChg chg="modSp mod modClrScheme chgLayout">
        <pc:chgData name="Andrea Pradilla" userId="S::pradilla@globalreporting.org::0dadb37b-48b1-4631-810d-7aa7912ddbb3" providerId="AD" clId="Web-{AB7C5FF6-A0CC-9A20-AC1B-F9833E5E0A06}" dt="2024-09-03T02:52:04.672" v="20"/>
        <pc:sldMkLst>
          <pc:docMk/>
          <pc:sldMk cId="4160043802" sldId="2147375148"/>
        </pc:sldMkLst>
        <pc:spChg chg="mod ord">
          <ac:chgData name="Andrea Pradilla" userId="S::pradilla@globalreporting.org::0dadb37b-48b1-4631-810d-7aa7912ddbb3" providerId="AD" clId="Web-{AB7C5FF6-A0CC-9A20-AC1B-F9833E5E0A06}" dt="2024-09-03T02:52:04.672" v="20"/>
          <ac:spMkLst>
            <pc:docMk/>
            <pc:sldMk cId="4160043802" sldId="2147375148"/>
            <ac:spMk id="2" creationId="{F3EF857D-449B-BB64-98F1-63BBAEEB8C5A}"/>
          </ac:spMkLst>
        </pc:spChg>
      </pc:sldChg>
      <pc:sldChg chg="modSp">
        <pc:chgData name="Andrea Pradilla" userId="S::pradilla@globalreporting.org::0dadb37b-48b1-4631-810d-7aa7912ddbb3" providerId="AD" clId="Web-{AB7C5FF6-A0CC-9A20-AC1B-F9833E5E0A06}" dt="2024-09-03T03:10:23.192" v="270" actId="20577"/>
        <pc:sldMkLst>
          <pc:docMk/>
          <pc:sldMk cId="3180779667" sldId="2147375155"/>
        </pc:sldMkLst>
        <pc:spChg chg="mod">
          <ac:chgData name="Andrea Pradilla" userId="S::pradilla@globalreporting.org::0dadb37b-48b1-4631-810d-7aa7912ddbb3" providerId="AD" clId="Web-{AB7C5FF6-A0CC-9A20-AC1B-F9833E5E0A06}" dt="2024-09-03T03:10:23.192" v="270" actId="20577"/>
          <ac:spMkLst>
            <pc:docMk/>
            <pc:sldMk cId="3180779667" sldId="2147375155"/>
            <ac:spMk id="2" creationId="{0FCF8107-4EDF-4CEF-A5DC-BB5D45EC2100}"/>
          </ac:spMkLst>
        </pc:spChg>
      </pc:sldChg>
      <pc:sldChg chg="del">
        <pc:chgData name="Andrea Pradilla" userId="S::pradilla@globalreporting.org::0dadb37b-48b1-4631-810d-7aa7912ddbb3" providerId="AD" clId="Web-{AB7C5FF6-A0CC-9A20-AC1B-F9833E5E0A06}" dt="2024-09-03T02:48:41.674" v="4"/>
        <pc:sldMkLst>
          <pc:docMk/>
          <pc:sldMk cId="2451617219" sldId="2147375164"/>
        </pc:sldMkLst>
      </pc:sldChg>
      <pc:sldChg chg="modSp">
        <pc:chgData name="Andrea Pradilla" userId="S::pradilla@globalreporting.org::0dadb37b-48b1-4631-810d-7aa7912ddbb3" providerId="AD" clId="Web-{AB7C5FF6-A0CC-9A20-AC1B-F9833E5E0A06}" dt="2024-09-03T03:10:16.176" v="268" actId="20577"/>
        <pc:sldMkLst>
          <pc:docMk/>
          <pc:sldMk cId="2560484120" sldId="2147375172"/>
        </pc:sldMkLst>
        <pc:spChg chg="mod">
          <ac:chgData name="Andrea Pradilla" userId="S::pradilla@globalreporting.org::0dadb37b-48b1-4631-810d-7aa7912ddbb3" providerId="AD" clId="Web-{AB7C5FF6-A0CC-9A20-AC1B-F9833E5E0A06}" dt="2024-09-03T03:10:16.176" v="268" actId="20577"/>
          <ac:spMkLst>
            <pc:docMk/>
            <pc:sldMk cId="2560484120" sldId="2147375172"/>
            <ac:spMk id="2" creationId="{0FCF8107-4EDF-4CEF-A5DC-BB5D45EC2100}"/>
          </ac:spMkLst>
        </pc:spChg>
      </pc:sldChg>
      <pc:sldChg chg="modSp">
        <pc:chgData name="Andrea Pradilla" userId="S::pradilla@globalreporting.org::0dadb37b-48b1-4631-810d-7aa7912ddbb3" providerId="AD" clId="Web-{AB7C5FF6-A0CC-9A20-AC1B-F9833E5E0A06}" dt="2024-09-03T03:10:12.519" v="266" actId="20577"/>
        <pc:sldMkLst>
          <pc:docMk/>
          <pc:sldMk cId="1444676361" sldId="2147375173"/>
        </pc:sldMkLst>
        <pc:spChg chg="mod">
          <ac:chgData name="Andrea Pradilla" userId="S::pradilla@globalreporting.org::0dadb37b-48b1-4631-810d-7aa7912ddbb3" providerId="AD" clId="Web-{AB7C5FF6-A0CC-9A20-AC1B-F9833E5E0A06}" dt="2024-09-03T03:10:12.519" v="266" actId="20577"/>
          <ac:spMkLst>
            <pc:docMk/>
            <pc:sldMk cId="1444676361" sldId="2147375173"/>
            <ac:spMk id="2" creationId="{0FCF8107-4EDF-4CEF-A5DC-BB5D45EC2100}"/>
          </ac:spMkLst>
        </pc:spChg>
      </pc:sldChg>
      <pc:sldChg chg="modSp add replId">
        <pc:chgData name="Andrea Pradilla" userId="S::pradilla@globalreporting.org::0dadb37b-48b1-4631-810d-7aa7912ddbb3" providerId="AD" clId="Web-{AB7C5FF6-A0CC-9A20-AC1B-F9833E5E0A06}" dt="2024-09-03T03:09:59.190" v="264" actId="20577"/>
        <pc:sldMkLst>
          <pc:docMk/>
          <pc:sldMk cId="3352622296" sldId="2147375174"/>
        </pc:sldMkLst>
        <pc:spChg chg="mod">
          <ac:chgData name="Andrea Pradilla" userId="S::pradilla@globalreporting.org::0dadb37b-48b1-4631-810d-7aa7912ddbb3" providerId="AD" clId="Web-{AB7C5FF6-A0CC-9A20-AC1B-F9833E5E0A06}" dt="2024-09-03T03:09:59.190" v="264" actId="20577"/>
          <ac:spMkLst>
            <pc:docMk/>
            <pc:sldMk cId="3352622296" sldId="2147375174"/>
            <ac:spMk id="2" creationId="{0FCF8107-4EDF-4CEF-A5DC-BB5D45EC2100}"/>
          </ac:spMkLst>
        </pc:spChg>
      </pc:sldChg>
      <pc:sldChg chg="modSp add replId">
        <pc:chgData name="Andrea Pradilla" userId="S::pradilla@globalreporting.org::0dadb37b-48b1-4631-810d-7aa7912ddbb3" providerId="AD" clId="Web-{AB7C5FF6-A0CC-9A20-AC1B-F9833E5E0A06}" dt="2024-09-03T03:09:51.456" v="263" actId="20577"/>
        <pc:sldMkLst>
          <pc:docMk/>
          <pc:sldMk cId="4013941262" sldId="2147375175"/>
        </pc:sldMkLst>
        <pc:spChg chg="mod">
          <ac:chgData name="Andrea Pradilla" userId="S::pradilla@globalreporting.org::0dadb37b-48b1-4631-810d-7aa7912ddbb3" providerId="AD" clId="Web-{AB7C5FF6-A0CC-9A20-AC1B-F9833E5E0A06}" dt="2024-09-03T03:09:51.456" v="263" actId="20577"/>
          <ac:spMkLst>
            <pc:docMk/>
            <pc:sldMk cId="4013941262" sldId="2147375175"/>
            <ac:spMk id="2" creationId="{0FCF8107-4EDF-4CEF-A5DC-BB5D45EC2100}"/>
          </ac:spMkLst>
        </pc:spChg>
      </pc:sldChg>
      <pc:sldChg chg="add del">
        <pc:chgData name="Andrea Pradilla" userId="S::pradilla@globalreporting.org::0dadb37b-48b1-4631-810d-7aa7912ddbb3" providerId="AD" clId="Web-{AB7C5FF6-A0CC-9A20-AC1B-F9833E5E0A06}" dt="2024-09-03T02:51:17.669" v="15"/>
        <pc:sldMkLst>
          <pc:docMk/>
          <pc:sldMk cId="931889936" sldId="2147375176"/>
        </pc:sldMkLst>
      </pc:sldChg>
      <pc:sldChg chg="add">
        <pc:chgData name="Andrea Pradilla" userId="S::pradilla@globalreporting.org::0dadb37b-48b1-4631-810d-7aa7912ddbb3" providerId="AD" clId="Web-{AB7C5FF6-A0CC-9A20-AC1B-F9833E5E0A06}" dt="2024-09-03T02:49:43.882" v="9"/>
        <pc:sldMkLst>
          <pc:docMk/>
          <pc:sldMk cId="3583332148" sldId="2147375177"/>
        </pc:sldMkLst>
      </pc:sldChg>
      <pc:sldChg chg="add">
        <pc:chgData name="Andrea Pradilla" userId="S::pradilla@globalreporting.org::0dadb37b-48b1-4631-810d-7aa7912ddbb3" providerId="AD" clId="Web-{AB7C5FF6-A0CC-9A20-AC1B-F9833E5E0A06}" dt="2024-09-03T02:49:43.897" v="10"/>
        <pc:sldMkLst>
          <pc:docMk/>
          <pc:sldMk cId="3547495726" sldId="2147375178"/>
        </pc:sldMkLst>
      </pc:sldChg>
      <pc:sldChg chg="addSp modSp add mod modClrScheme chgLayout">
        <pc:chgData name="Andrea Pradilla" userId="S::pradilla@globalreporting.org::0dadb37b-48b1-4631-810d-7aa7912ddbb3" providerId="AD" clId="Web-{AB7C5FF6-A0CC-9A20-AC1B-F9833E5E0A06}" dt="2024-09-03T02:51:12.997" v="14" actId="14100"/>
        <pc:sldMkLst>
          <pc:docMk/>
          <pc:sldMk cId="1852470219" sldId="2147375179"/>
        </pc:sldMkLst>
        <pc:spChg chg="mod ord">
          <ac:chgData name="Andrea Pradilla" userId="S::pradilla@globalreporting.org::0dadb37b-48b1-4631-810d-7aa7912ddbb3" providerId="AD" clId="Web-{AB7C5FF6-A0CC-9A20-AC1B-F9833E5E0A06}" dt="2024-09-03T02:51:01.981" v="12"/>
          <ac:spMkLst>
            <pc:docMk/>
            <pc:sldMk cId="1852470219" sldId="2147375179"/>
            <ac:spMk id="2" creationId="{E79C4E62-13AA-D85A-FDEB-E4B0075107CA}"/>
          </ac:spMkLst>
        </pc:spChg>
        <pc:spChg chg="add mod ord">
          <ac:chgData name="Andrea Pradilla" userId="S::pradilla@globalreporting.org::0dadb37b-48b1-4631-810d-7aa7912ddbb3" providerId="AD" clId="Web-{AB7C5FF6-A0CC-9A20-AC1B-F9833E5E0A06}" dt="2024-09-03T02:51:01.981" v="12"/>
          <ac:spMkLst>
            <pc:docMk/>
            <pc:sldMk cId="1852470219" sldId="2147375179"/>
            <ac:spMk id="3" creationId="{05E1A18C-7866-F061-8372-E6F8E699C7F9}"/>
          </ac:spMkLst>
        </pc:spChg>
        <pc:picChg chg="mod">
          <ac:chgData name="Andrea Pradilla" userId="S::pradilla@globalreporting.org::0dadb37b-48b1-4631-810d-7aa7912ddbb3" providerId="AD" clId="Web-{AB7C5FF6-A0CC-9A20-AC1B-F9833E5E0A06}" dt="2024-09-03T02:51:12.997" v="14" actId="14100"/>
          <ac:picMkLst>
            <pc:docMk/>
            <pc:sldMk cId="1852470219" sldId="2147375179"/>
            <ac:picMk id="5" creationId="{CF777D10-B663-FD6F-4D82-B83809BB22F7}"/>
          </ac:picMkLst>
        </pc:picChg>
      </pc:sldChg>
      <pc:sldChg chg="addSp delSp modSp new mod modClrScheme chgLayout">
        <pc:chgData name="Andrea Pradilla" userId="S::pradilla@globalreporting.org::0dadb37b-48b1-4631-810d-7aa7912ddbb3" providerId="AD" clId="Web-{AB7C5FF6-A0CC-9A20-AC1B-F9833E5E0A06}" dt="2024-09-03T03:06:57.720" v="205"/>
        <pc:sldMkLst>
          <pc:docMk/>
          <pc:sldMk cId="926504068" sldId="2147375180"/>
        </pc:sldMkLst>
        <pc:spChg chg="mod ord">
          <ac:chgData name="Andrea Pradilla" userId="S::pradilla@globalreporting.org::0dadb37b-48b1-4631-810d-7aa7912ddbb3" providerId="AD" clId="Web-{AB7C5FF6-A0CC-9A20-AC1B-F9833E5E0A06}" dt="2024-09-03T03:01:01.131" v="60" actId="20577"/>
          <ac:spMkLst>
            <pc:docMk/>
            <pc:sldMk cId="926504068" sldId="2147375180"/>
            <ac:spMk id="2" creationId="{0BEF5CC5-4837-FEE4-C0F6-27C088E9816B}"/>
          </ac:spMkLst>
        </pc:spChg>
        <pc:spChg chg="mod ord">
          <ac:chgData name="Andrea Pradilla" userId="S::pradilla@globalreporting.org::0dadb37b-48b1-4631-810d-7aa7912ddbb3" providerId="AD" clId="Web-{AB7C5FF6-A0CC-9A20-AC1B-F9833E5E0A06}" dt="2024-09-03T02:51:52.562" v="19"/>
          <ac:spMkLst>
            <pc:docMk/>
            <pc:sldMk cId="926504068" sldId="2147375180"/>
            <ac:spMk id="3" creationId="{C78A41B4-8A16-9D71-192E-7ABC17843154}"/>
          </ac:spMkLst>
        </pc:spChg>
        <pc:spChg chg="add del mod ord">
          <ac:chgData name="Andrea Pradilla" userId="S::pradilla@globalreporting.org::0dadb37b-48b1-4631-810d-7aa7912ddbb3" providerId="AD" clId="Web-{AB7C5FF6-A0CC-9A20-AC1B-F9833E5E0A06}" dt="2024-09-03T03:06:57.720" v="205"/>
          <ac:spMkLst>
            <pc:docMk/>
            <pc:sldMk cId="926504068" sldId="2147375180"/>
            <ac:spMk id="4" creationId="{9FA34CEE-E1C6-7D44-8637-10E494A2DECD}"/>
          </ac:spMkLst>
        </pc:spChg>
        <pc:graphicFrameChg chg="add mod modGraphic">
          <ac:chgData name="Andrea Pradilla" userId="S::pradilla@globalreporting.org::0dadb37b-48b1-4631-810d-7aa7912ddbb3" providerId="AD" clId="Web-{AB7C5FF6-A0CC-9A20-AC1B-F9833E5E0A06}" dt="2024-09-03T03:06:55.048" v="204" actId="14100"/>
          <ac:graphicFrameMkLst>
            <pc:docMk/>
            <pc:sldMk cId="926504068" sldId="2147375180"/>
            <ac:graphicFrameMk id="5" creationId="{8E4DC522-2B60-D3B1-9B94-92514B3F0625}"/>
          </ac:graphicFrameMkLst>
        </pc:graphicFrameChg>
      </pc:sldChg>
      <pc:sldChg chg="add del">
        <pc:chgData name="Andrea Pradilla" userId="S::pradilla@globalreporting.org::0dadb37b-48b1-4631-810d-7aa7912ddbb3" providerId="AD" clId="Web-{AB7C5FF6-A0CC-9A20-AC1B-F9833E5E0A06}" dt="2024-09-03T03:07:47.635" v="262"/>
        <pc:sldMkLst>
          <pc:docMk/>
          <pc:sldMk cId="931889936" sldId="2147375181"/>
        </pc:sldMkLst>
      </pc:sldChg>
      <pc:sldChg chg="addSp delSp modSp new mod modClrScheme chgLayout">
        <pc:chgData name="Andrea Pradilla" userId="S::pradilla@globalreporting.org::0dadb37b-48b1-4631-810d-7aa7912ddbb3" providerId="AD" clId="Web-{AB7C5FF6-A0CC-9A20-AC1B-F9833E5E0A06}" dt="2024-09-03T03:11:44.541" v="277" actId="1076"/>
        <pc:sldMkLst>
          <pc:docMk/>
          <pc:sldMk cId="3825179949" sldId="2147375181"/>
        </pc:sldMkLst>
        <pc:spChg chg="del">
          <ac:chgData name="Andrea Pradilla" userId="S::pradilla@globalreporting.org::0dadb37b-48b1-4631-810d-7aa7912ddbb3" providerId="AD" clId="Web-{AB7C5FF6-A0CC-9A20-AC1B-F9833E5E0A06}" dt="2024-09-03T03:10:54.288" v="272"/>
          <ac:spMkLst>
            <pc:docMk/>
            <pc:sldMk cId="3825179949" sldId="2147375181"/>
            <ac:spMk id="2" creationId="{4425C6D7-DA3E-889B-2BDE-04F45C0AC170}"/>
          </ac:spMkLst>
        </pc:spChg>
        <pc:picChg chg="add mod">
          <ac:chgData name="Andrea Pradilla" userId="S::pradilla@globalreporting.org::0dadb37b-48b1-4631-810d-7aa7912ddbb3" providerId="AD" clId="Web-{AB7C5FF6-A0CC-9A20-AC1B-F9833E5E0A06}" dt="2024-09-03T03:11:44.541" v="277" actId="1076"/>
          <ac:picMkLst>
            <pc:docMk/>
            <pc:sldMk cId="3825179949" sldId="2147375181"/>
            <ac:picMk id="3" creationId="{2353475C-77AF-ECF1-C48B-2E04E0B6FC51}"/>
          </ac:picMkLst>
        </pc:picChg>
      </pc:sldChg>
    </pc:docChg>
  </pc:docChgLst>
  <pc:docChgLst>
    <pc:chgData name="Juan David Soler" userId="S::soler@globalreporting.org::c72b389f-9bcf-431b-a783-8ea045a29b7a" providerId="AD" clId="Web-{10964D55-5509-75B7-803E-D2EB7054CCC9}"/>
    <pc:docChg chg="modSld">
      <pc:chgData name="Juan David Soler" userId="S::soler@globalreporting.org::c72b389f-9bcf-431b-a783-8ea045a29b7a" providerId="AD" clId="Web-{10964D55-5509-75B7-803E-D2EB7054CCC9}" dt="2024-09-03T02:04:49.684" v="1"/>
      <pc:docMkLst>
        <pc:docMk/>
      </pc:docMkLst>
      <pc:sldChg chg="delSp">
        <pc:chgData name="Juan David Soler" userId="S::soler@globalreporting.org::c72b389f-9bcf-431b-a783-8ea045a29b7a" providerId="AD" clId="Web-{10964D55-5509-75B7-803E-D2EB7054CCC9}" dt="2024-09-03T02:04:49.684" v="1"/>
        <pc:sldMkLst>
          <pc:docMk/>
          <pc:sldMk cId="3209747379" sldId="2147375111"/>
        </pc:sldMkLst>
        <pc:spChg chg="del">
          <ac:chgData name="Juan David Soler" userId="S::soler@globalreporting.org::c72b389f-9bcf-431b-a783-8ea045a29b7a" providerId="AD" clId="Web-{10964D55-5509-75B7-803E-D2EB7054CCC9}" dt="2024-09-03T02:04:43.137" v="0"/>
          <ac:spMkLst>
            <pc:docMk/>
            <pc:sldMk cId="3209747379" sldId="2147375111"/>
            <ac:spMk id="17" creationId="{DADAB933-B455-B990-7A78-C3462FF1EA9B}"/>
          </ac:spMkLst>
        </pc:spChg>
        <pc:spChg chg="del">
          <ac:chgData name="Juan David Soler" userId="S::soler@globalreporting.org::c72b389f-9bcf-431b-a783-8ea045a29b7a" providerId="AD" clId="Web-{10964D55-5509-75B7-803E-D2EB7054CCC9}" dt="2024-09-03T02:04:49.684" v="1"/>
          <ac:spMkLst>
            <pc:docMk/>
            <pc:sldMk cId="3209747379" sldId="2147375111"/>
            <ac:spMk id="19" creationId="{332D5D12-5E9E-E115-3004-B6150D72B619}"/>
          </ac:spMkLst>
        </pc:spChg>
      </pc:sldChg>
    </pc:docChg>
  </pc:docChgLst>
</pc:chgInfo>
</file>

<file path=ppt/comments/modernComment_7FFE5782_9F54A9FF.xml><?xml version="1.0" encoding="utf-8"?>
<p188:cmLst xmlns:a="http://schemas.openxmlformats.org/drawingml/2006/main" xmlns:r="http://schemas.openxmlformats.org/officeDocument/2006/relationships" xmlns:p188="http://schemas.microsoft.com/office/powerpoint/2018/8/main">
  <p188:cm id="{A0CA8A7A-635D-44C8-8100-F6F69CD17AEC}" authorId="{098C54BD-FE94-A81C-0910-EEEF9E382687}" created="2024-01-22T19:42:09.427">
    <pc:sldMkLst xmlns:pc="http://schemas.microsoft.com/office/powerpoint/2013/main/command">
      <pc:docMk/>
      <pc:sldMk cId="2673125887" sldId="2147374978"/>
    </pc:sldMkLst>
    <p188:txBody>
      <a:bodyPr/>
      <a:lstStyle/>
      <a:p>
        <a:r>
          <a:rPr lang="es-MX"/>
          <a:t>[@Lina Camargo] ya quedaron los logos actualizados</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9452B7-28C5-41AD-97BE-5575EAFA0073}"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s-MX"/>
        </a:p>
      </dgm:t>
    </dgm:pt>
    <dgm:pt modelId="{CA1B6717-2331-49A6-AE2C-B70DA9368918}">
      <dgm:prSet/>
      <dgm:spPr/>
      <dgm:t>
        <a:bodyPr/>
        <a:lstStyle/>
        <a:p>
          <a:r>
            <a:rPr lang="es-MX">
              <a:latin typeface="Arial" panose="020B0604020202020204" pitchFamily="34" charset="0"/>
              <a:cs typeface="Arial" panose="020B0604020202020204" pitchFamily="34" charset="0"/>
            </a:rPr>
            <a:t>Principios y marcos de referencia</a:t>
          </a:r>
        </a:p>
      </dgm:t>
    </dgm:pt>
    <dgm:pt modelId="{10A5491A-2B6F-4AC7-B5F5-24B8129EE793}" type="parTrans" cxnId="{48D26DDC-1767-4ABD-A039-3AD660831EDE}">
      <dgm:prSet/>
      <dgm:spPr/>
      <dgm:t>
        <a:bodyPr/>
        <a:lstStyle/>
        <a:p>
          <a:endParaRPr lang="es-MX">
            <a:latin typeface="Arial" panose="020B0604020202020204" pitchFamily="34" charset="0"/>
            <a:cs typeface="Arial" panose="020B0604020202020204" pitchFamily="34" charset="0"/>
          </a:endParaRPr>
        </a:p>
      </dgm:t>
    </dgm:pt>
    <dgm:pt modelId="{99B9604F-AF29-4388-BD9F-CB0E058D582B}" type="sibTrans" cxnId="{48D26DDC-1767-4ABD-A039-3AD660831EDE}">
      <dgm:prSet/>
      <dgm:spPr/>
      <dgm:t>
        <a:bodyPr/>
        <a:lstStyle/>
        <a:p>
          <a:endParaRPr lang="es-MX">
            <a:latin typeface="Arial" panose="020B0604020202020204" pitchFamily="34" charset="0"/>
            <a:cs typeface="Arial" panose="020B0604020202020204" pitchFamily="34" charset="0"/>
          </a:endParaRPr>
        </a:p>
      </dgm:t>
    </dgm:pt>
    <dgm:pt modelId="{9233CD02-A0D5-4E98-945A-C16669EDA52C}">
      <dgm:prSet/>
      <dgm:spPr/>
      <dgm:t>
        <a:bodyPr/>
        <a:lstStyle/>
        <a:p>
          <a:r>
            <a:rPr lang="es-MX">
              <a:latin typeface="Arial" panose="020B0604020202020204" pitchFamily="34" charset="0"/>
              <a:cs typeface="Arial" panose="020B0604020202020204" pitchFamily="34" charset="0"/>
            </a:rPr>
            <a:t>Estándares y marcos de reporte</a:t>
          </a:r>
        </a:p>
      </dgm:t>
    </dgm:pt>
    <dgm:pt modelId="{132C09B9-B869-4495-86E5-FBA6DC9B1D45}" type="parTrans" cxnId="{6DA6F903-48A9-4202-BD1B-B15730BFF2F2}">
      <dgm:prSet/>
      <dgm:spPr/>
      <dgm:t>
        <a:bodyPr/>
        <a:lstStyle/>
        <a:p>
          <a:endParaRPr lang="es-MX">
            <a:latin typeface="Arial" panose="020B0604020202020204" pitchFamily="34" charset="0"/>
            <a:cs typeface="Arial" panose="020B0604020202020204" pitchFamily="34" charset="0"/>
          </a:endParaRPr>
        </a:p>
      </dgm:t>
    </dgm:pt>
    <dgm:pt modelId="{612CC02A-7131-4A08-80D7-D4A834CC9F39}" type="sibTrans" cxnId="{6DA6F903-48A9-4202-BD1B-B15730BFF2F2}">
      <dgm:prSet/>
      <dgm:spPr/>
      <dgm:t>
        <a:bodyPr/>
        <a:lstStyle/>
        <a:p>
          <a:endParaRPr lang="es-MX">
            <a:latin typeface="Arial" panose="020B0604020202020204" pitchFamily="34" charset="0"/>
            <a:cs typeface="Arial" panose="020B0604020202020204" pitchFamily="34" charset="0"/>
          </a:endParaRPr>
        </a:p>
      </dgm:t>
    </dgm:pt>
    <dgm:pt modelId="{201C16A7-1325-46E4-B28D-89FB02ABC87D}">
      <dgm:prSet/>
      <dgm:spPr/>
      <dgm:t>
        <a:bodyPr/>
        <a:lstStyle/>
        <a:p>
          <a:r>
            <a:rPr lang="es-MX">
              <a:latin typeface="Arial" panose="020B0604020202020204" pitchFamily="34" charset="0"/>
              <a:cs typeface="Arial" panose="020B0604020202020204" pitchFamily="34" charset="0"/>
            </a:rPr>
            <a:t>Organizaciones reportantes</a:t>
          </a:r>
        </a:p>
      </dgm:t>
    </dgm:pt>
    <dgm:pt modelId="{536BC99D-DE2C-4DE3-8D3F-E98577D608DD}" type="parTrans" cxnId="{93A0C18F-31C9-43B1-9552-2841FD3451B0}">
      <dgm:prSet/>
      <dgm:spPr/>
      <dgm:t>
        <a:bodyPr/>
        <a:lstStyle/>
        <a:p>
          <a:endParaRPr lang="es-MX">
            <a:latin typeface="Arial" panose="020B0604020202020204" pitchFamily="34" charset="0"/>
            <a:cs typeface="Arial" panose="020B0604020202020204" pitchFamily="34" charset="0"/>
          </a:endParaRPr>
        </a:p>
      </dgm:t>
    </dgm:pt>
    <dgm:pt modelId="{D3847E66-D000-4BC7-A05B-EF46283315E1}" type="sibTrans" cxnId="{93A0C18F-31C9-43B1-9552-2841FD3451B0}">
      <dgm:prSet/>
      <dgm:spPr/>
      <dgm:t>
        <a:bodyPr/>
        <a:lstStyle/>
        <a:p>
          <a:endParaRPr lang="es-MX">
            <a:latin typeface="Arial" panose="020B0604020202020204" pitchFamily="34" charset="0"/>
            <a:cs typeface="Arial" panose="020B0604020202020204" pitchFamily="34" charset="0"/>
          </a:endParaRPr>
        </a:p>
      </dgm:t>
    </dgm:pt>
    <dgm:pt modelId="{E0C8D23F-F9BF-4615-A634-64A3174DF8F3}">
      <dgm:prSet/>
      <dgm:spPr/>
      <dgm:t>
        <a:bodyPr/>
        <a:lstStyle/>
        <a:p>
          <a:r>
            <a:rPr lang="es-MX">
              <a:latin typeface="Arial" panose="020B0604020202020204" pitchFamily="34" charset="0"/>
              <a:cs typeface="Arial" panose="020B0604020202020204" pitchFamily="34" charset="0"/>
            </a:rPr>
            <a:t>Auditores y Verificadores</a:t>
          </a:r>
        </a:p>
      </dgm:t>
    </dgm:pt>
    <dgm:pt modelId="{7FB01E4B-2FDB-4452-82CD-42A5BC62FB95}" type="parTrans" cxnId="{43F84B31-1CC6-4426-BC78-10866DC563F4}">
      <dgm:prSet/>
      <dgm:spPr/>
      <dgm:t>
        <a:bodyPr/>
        <a:lstStyle/>
        <a:p>
          <a:endParaRPr lang="es-MX">
            <a:latin typeface="Arial" panose="020B0604020202020204" pitchFamily="34" charset="0"/>
            <a:cs typeface="Arial" panose="020B0604020202020204" pitchFamily="34" charset="0"/>
          </a:endParaRPr>
        </a:p>
      </dgm:t>
    </dgm:pt>
    <dgm:pt modelId="{F3D022A8-D3E0-4DB3-A733-F6351964726D}" type="sibTrans" cxnId="{43F84B31-1CC6-4426-BC78-10866DC563F4}">
      <dgm:prSet/>
      <dgm:spPr/>
      <dgm:t>
        <a:bodyPr/>
        <a:lstStyle/>
        <a:p>
          <a:endParaRPr lang="es-MX">
            <a:latin typeface="Arial" panose="020B0604020202020204" pitchFamily="34" charset="0"/>
            <a:cs typeface="Arial" panose="020B0604020202020204" pitchFamily="34" charset="0"/>
          </a:endParaRPr>
        </a:p>
      </dgm:t>
    </dgm:pt>
    <dgm:pt modelId="{1C4CFE95-E1B9-4D81-84E3-29C1501D0DD3}">
      <dgm:prSet/>
      <dgm:spPr>
        <a:solidFill>
          <a:srgbClr val="C5299B"/>
        </a:solidFill>
        <a:ln>
          <a:solidFill>
            <a:srgbClr val="C5299B"/>
          </a:solidFill>
        </a:ln>
      </dgm:spPr>
      <dgm:t>
        <a:bodyPr/>
        <a:lstStyle/>
        <a:p>
          <a:r>
            <a:rPr lang="es-MX">
              <a:latin typeface="Arial" panose="020B0604020202020204" pitchFamily="34" charset="0"/>
              <a:cs typeface="Arial" panose="020B0604020202020204" pitchFamily="34" charset="0"/>
            </a:rPr>
            <a:t>Agregadores de datos</a:t>
          </a:r>
        </a:p>
      </dgm:t>
    </dgm:pt>
    <dgm:pt modelId="{D187C2CB-1155-4D39-BA9F-8889BB05601E}" type="parTrans" cxnId="{9ADC9367-5158-4060-B1C1-A6FEEA45ABFF}">
      <dgm:prSet/>
      <dgm:spPr/>
      <dgm:t>
        <a:bodyPr/>
        <a:lstStyle/>
        <a:p>
          <a:endParaRPr lang="es-MX">
            <a:latin typeface="Arial" panose="020B0604020202020204" pitchFamily="34" charset="0"/>
            <a:cs typeface="Arial" panose="020B0604020202020204" pitchFamily="34" charset="0"/>
          </a:endParaRPr>
        </a:p>
      </dgm:t>
    </dgm:pt>
    <dgm:pt modelId="{389D1674-E054-4BAB-B355-C9A001F6C867}" type="sibTrans" cxnId="{9ADC9367-5158-4060-B1C1-A6FEEA45ABFF}">
      <dgm:prSet/>
      <dgm:spPr>
        <a:solidFill>
          <a:srgbClr val="C5299B"/>
        </a:solidFill>
        <a:ln>
          <a:solidFill>
            <a:srgbClr val="C5299B"/>
          </a:solidFill>
        </a:ln>
      </dgm:spPr>
      <dgm:t>
        <a:bodyPr/>
        <a:lstStyle/>
        <a:p>
          <a:endParaRPr lang="es-MX">
            <a:latin typeface="Arial" panose="020B0604020202020204" pitchFamily="34" charset="0"/>
            <a:cs typeface="Arial" panose="020B0604020202020204" pitchFamily="34" charset="0"/>
          </a:endParaRPr>
        </a:p>
      </dgm:t>
    </dgm:pt>
    <dgm:pt modelId="{8ACEC33B-E70B-4ABF-B1D0-19A7D8C2734C}">
      <dgm:prSet/>
      <dgm:spPr>
        <a:solidFill>
          <a:schemeClr val="accent1"/>
        </a:solidFill>
        <a:ln>
          <a:solidFill>
            <a:schemeClr val="accent1"/>
          </a:solidFill>
        </a:ln>
      </dgm:spPr>
      <dgm:t>
        <a:bodyPr/>
        <a:lstStyle/>
        <a:p>
          <a:r>
            <a:rPr lang="es-MX">
              <a:latin typeface="Arial" panose="020B0604020202020204" pitchFamily="34" charset="0"/>
              <a:cs typeface="Arial" panose="020B0604020202020204" pitchFamily="34" charset="0"/>
            </a:rPr>
            <a:t>Índices de sostenibilidad</a:t>
          </a:r>
        </a:p>
      </dgm:t>
    </dgm:pt>
    <dgm:pt modelId="{0E98D72B-1BB9-4C78-A9EC-0A1F4D86A31A}" type="parTrans" cxnId="{28978D96-DB59-4B53-89BF-04C2E8AA179F}">
      <dgm:prSet/>
      <dgm:spPr/>
      <dgm:t>
        <a:bodyPr/>
        <a:lstStyle/>
        <a:p>
          <a:endParaRPr lang="es-MX">
            <a:latin typeface="Arial" panose="020B0604020202020204" pitchFamily="34" charset="0"/>
            <a:cs typeface="Arial" panose="020B0604020202020204" pitchFamily="34" charset="0"/>
          </a:endParaRPr>
        </a:p>
      </dgm:t>
    </dgm:pt>
    <dgm:pt modelId="{E7DE6DBA-A5B7-413C-91E2-143DEDA96400}" type="sibTrans" cxnId="{28978D96-DB59-4B53-89BF-04C2E8AA179F}">
      <dgm:prSet/>
      <dgm:spPr>
        <a:solidFill>
          <a:schemeClr val="accent1"/>
        </a:solidFill>
        <a:ln>
          <a:solidFill>
            <a:schemeClr val="accent1"/>
          </a:solidFill>
        </a:ln>
      </dgm:spPr>
      <dgm:t>
        <a:bodyPr/>
        <a:lstStyle/>
        <a:p>
          <a:endParaRPr lang="es-MX">
            <a:latin typeface="Arial" panose="020B0604020202020204" pitchFamily="34" charset="0"/>
            <a:cs typeface="Arial" panose="020B0604020202020204" pitchFamily="34" charset="0"/>
          </a:endParaRPr>
        </a:p>
      </dgm:t>
    </dgm:pt>
    <dgm:pt modelId="{6F341983-65D8-4B08-ABA8-1C986F2EE33C}">
      <dgm:prSet/>
      <dgm:spPr>
        <a:solidFill>
          <a:schemeClr val="accent2"/>
        </a:solidFill>
        <a:ln>
          <a:solidFill>
            <a:schemeClr val="accent2"/>
          </a:solidFill>
        </a:ln>
      </dgm:spPr>
      <dgm:t>
        <a:bodyPr/>
        <a:lstStyle/>
        <a:p>
          <a:r>
            <a:rPr lang="es-MX">
              <a:latin typeface="Arial" panose="020B0604020202020204" pitchFamily="34" charset="0"/>
              <a:cs typeface="Arial" panose="020B0604020202020204" pitchFamily="34" charset="0"/>
            </a:rPr>
            <a:t>Distintivos y certificaciones</a:t>
          </a:r>
        </a:p>
      </dgm:t>
    </dgm:pt>
    <dgm:pt modelId="{5D7884A7-6D77-4A90-AFA9-B43DED1C9AF3}" type="parTrans" cxnId="{F90DF2AD-96BB-46CE-A337-B39FC70F5248}">
      <dgm:prSet/>
      <dgm:spPr/>
      <dgm:t>
        <a:bodyPr/>
        <a:lstStyle/>
        <a:p>
          <a:endParaRPr lang="es-MX">
            <a:latin typeface="Arial" panose="020B0604020202020204" pitchFamily="34" charset="0"/>
            <a:cs typeface="Arial" panose="020B0604020202020204" pitchFamily="34" charset="0"/>
          </a:endParaRPr>
        </a:p>
      </dgm:t>
    </dgm:pt>
    <dgm:pt modelId="{93472EAE-CFEE-4D4A-A65A-D80225B3D20A}" type="sibTrans" cxnId="{F90DF2AD-96BB-46CE-A337-B39FC70F5248}">
      <dgm:prSet/>
      <dgm:spPr>
        <a:solidFill>
          <a:schemeClr val="accent2"/>
        </a:solidFill>
        <a:ln>
          <a:solidFill>
            <a:schemeClr val="accent2"/>
          </a:solidFill>
        </a:ln>
      </dgm:spPr>
      <dgm:t>
        <a:bodyPr/>
        <a:lstStyle/>
        <a:p>
          <a:endParaRPr lang="es-MX">
            <a:latin typeface="Arial" panose="020B0604020202020204" pitchFamily="34" charset="0"/>
            <a:cs typeface="Arial" panose="020B0604020202020204" pitchFamily="34" charset="0"/>
          </a:endParaRPr>
        </a:p>
      </dgm:t>
    </dgm:pt>
    <dgm:pt modelId="{9905D4CF-0049-4729-A37A-B10059886897}">
      <dgm:prSet/>
      <dgm:spPr>
        <a:solidFill>
          <a:schemeClr val="accent3"/>
        </a:solidFill>
        <a:ln>
          <a:solidFill>
            <a:schemeClr val="accent3"/>
          </a:solidFill>
        </a:ln>
      </dgm:spPr>
      <dgm:t>
        <a:bodyPr/>
        <a:lstStyle/>
        <a:p>
          <a:r>
            <a:rPr lang="es-MX">
              <a:latin typeface="Arial" panose="020B0604020202020204" pitchFamily="34" charset="0"/>
              <a:cs typeface="Arial" panose="020B0604020202020204" pitchFamily="34" charset="0"/>
            </a:rPr>
            <a:t>Usuarios de la información</a:t>
          </a:r>
        </a:p>
      </dgm:t>
    </dgm:pt>
    <dgm:pt modelId="{36FE96AF-2DC9-4EB8-8459-B64896166B77}" type="parTrans" cxnId="{056CE1E9-9E25-44DC-9EC2-4CD342E122F0}">
      <dgm:prSet/>
      <dgm:spPr/>
      <dgm:t>
        <a:bodyPr/>
        <a:lstStyle/>
        <a:p>
          <a:endParaRPr lang="es-MX">
            <a:latin typeface="Arial" panose="020B0604020202020204" pitchFamily="34" charset="0"/>
            <a:cs typeface="Arial" panose="020B0604020202020204" pitchFamily="34" charset="0"/>
          </a:endParaRPr>
        </a:p>
      </dgm:t>
    </dgm:pt>
    <dgm:pt modelId="{9863F326-6EFD-4E0C-92D6-C300D764617F}" type="sibTrans" cxnId="{056CE1E9-9E25-44DC-9EC2-4CD342E122F0}">
      <dgm:prSet/>
      <dgm:spPr/>
      <dgm:t>
        <a:bodyPr/>
        <a:lstStyle/>
        <a:p>
          <a:endParaRPr lang="es-MX">
            <a:latin typeface="Arial" panose="020B0604020202020204" pitchFamily="34" charset="0"/>
            <a:cs typeface="Arial" panose="020B0604020202020204" pitchFamily="34" charset="0"/>
          </a:endParaRPr>
        </a:p>
      </dgm:t>
    </dgm:pt>
    <dgm:pt modelId="{03229F5C-011D-461A-8E75-2095F631325B}" type="pres">
      <dgm:prSet presAssocID="{929452B7-28C5-41AD-97BE-5575EAFA0073}" presName="linearFlow" presStyleCnt="0">
        <dgm:presLayoutVars>
          <dgm:resizeHandles val="exact"/>
        </dgm:presLayoutVars>
      </dgm:prSet>
      <dgm:spPr/>
    </dgm:pt>
    <dgm:pt modelId="{56003013-7B2F-4D77-88D8-33AF537FBF02}" type="pres">
      <dgm:prSet presAssocID="{CA1B6717-2331-49A6-AE2C-B70DA9368918}" presName="node" presStyleLbl="node1" presStyleIdx="0" presStyleCnt="8">
        <dgm:presLayoutVars>
          <dgm:bulletEnabled val="1"/>
        </dgm:presLayoutVars>
      </dgm:prSet>
      <dgm:spPr/>
    </dgm:pt>
    <dgm:pt modelId="{6C16BA2E-A41E-4C86-8FB8-CCF6691B9101}" type="pres">
      <dgm:prSet presAssocID="{99B9604F-AF29-4388-BD9F-CB0E058D582B}" presName="sibTrans" presStyleLbl="sibTrans2D1" presStyleIdx="0" presStyleCnt="7"/>
      <dgm:spPr/>
    </dgm:pt>
    <dgm:pt modelId="{7FC3F4CC-A65D-4C87-A984-507F084DD6BB}" type="pres">
      <dgm:prSet presAssocID="{99B9604F-AF29-4388-BD9F-CB0E058D582B}" presName="connectorText" presStyleLbl="sibTrans2D1" presStyleIdx="0" presStyleCnt="7"/>
      <dgm:spPr/>
    </dgm:pt>
    <dgm:pt modelId="{B81BCFF8-22AB-40E3-8006-3089EC603438}" type="pres">
      <dgm:prSet presAssocID="{9233CD02-A0D5-4E98-945A-C16669EDA52C}" presName="node" presStyleLbl="node1" presStyleIdx="1" presStyleCnt="8">
        <dgm:presLayoutVars>
          <dgm:bulletEnabled val="1"/>
        </dgm:presLayoutVars>
      </dgm:prSet>
      <dgm:spPr/>
    </dgm:pt>
    <dgm:pt modelId="{2E1D3508-87A9-4E97-8E96-B2F5ED91F245}" type="pres">
      <dgm:prSet presAssocID="{612CC02A-7131-4A08-80D7-D4A834CC9F39}" presName="sibTrans" presStyleLbl="sibTrans2D1" presStyleIdx="1" presStyleCnt="7"/>
      <dgm:spPr/>
    </dgm:pt>
    <dgm:pt modelId="{CBD35781-BBF4-4380-848D-C51A925EF93D}" type="pres">
      <dgm:prSet presAssocID="{612CC02A-7131-4A08-80D7-D4A834CC9F39}" presName="connectorText" presStyleLbl="sibTrans2D1" presStyleIdx="1" presStyleCnt="7"/>
      <dgm:spPr/>
    </dgm:pt>
    <dgm:pt modelId="{6BE02DAE-AF0D-451F-A431-32B64EB30A67}" type="pres">
      <dgm:prSet presAssocID="{201C16A7-1325-46E4-B28D-89FB02ABC87D}" presName="node" presStyleLbl="node1" presStyleIdx="2" presStyleCnt="8">
        <dgm:presLayoutVars>
          <dgm:bulletEnabled val="1"/>
        </dgm:presLayoutVars>
      </dgm:prSet>
      <dgm:spPr/>
    </dgm:pt>
    <dgm:pt modelId="{7C1A592D-D303-433C-A91D-1C61A1EDC354}" type="pres">
      <dgm:prSet presAssocID="{D3847E66-D000-4BC7-A05B-EF46283315E1}" presName="sibTrans" presStyleLbl="sibTrans2D1" presStyleIdx="2" presStyleCnt="7"/>
      <dgm:spPr/>
    </dgm:pt>
    <dgm:pt modelId="{FCAB08F2-0706-4471-B056-1AC65EA7AB0F}" type="pres">
      <dgm:prSet presAssocID="{D3847E66-D000-4BC7-A05B-EF46283315E1}" presName="connectorText" presStyleLbl="sibTrans2D1" presStyleIdx="2" presStyleCnt="7"/>
      <dgm:spPr/>
    </dgm:pt>
    <dgm:pt modelId="{4F1A5BC9-71BD-47B5-9AE0-BB19626DADB5}" type="pres">
      <dgm:prSet presAssocID="{E0C8D23F-F9BF-4615-A634-64A3174DF8F3}" presName="node" presStyleLbl="node1" presStyleIdx="3" presStyleCnt="8">
        <dgm:presLayoutVars>
          <dgm:bulletEnabled val="1"/>
        </dgm:presLayoutVars>
      </dgm:prSet>
      <dgm:spPr/>
    </dgm:pt>
    <dgm:pt modelId="{17A3A535-32A8-4210-8E8C-508F3CA225CF}" type="pres">
      <dgm:prSet presAssocID="{F3D022A8-D3E0-4DB3-A733-F6351964726D}" presName="sibTrans" presStyleLbl="sibTrans2D1" presStyleIdx="3" presStyleCnt="7"/>
      <dgm:spPr/>
    </dgm:pt>
    <dgm:pt modelId="{F539F633-03A3-4A2F-BA2B-C7191BAEE495}" type="pres">
      <dgm:prSet presAssocID="{F3D022A8-D3E0-4DB3-A733-F6351964726D}" presName="connectorText" presStyleLbl="sibTrans2D1" presStyleIdx="3" presStyleCnt="7"/>
      <dgm:spPr/>
    </dgm:pt>
    <dgm:pt modelId="{2076ED7F-20FC-46EB-A009-5184A8ACE77B}" type="pres">
      <dgm:prSet presAssocID="{1C4CFE95-E1B9-4D81-84E3-29C1501D0DD3}" presName="node" presStyleLbl="node1" presStyleIdx="4" presStyleCnt="8">
        <dgm:presLayoutVars>
          <dgm:bulletEnabled val="1"/>
        </dgm:presLayoutVars>
      </dgm:prSet>
      <dgm:spPr/>
    </dgm:pt>
    <dgm:pt modelId="{4A8169D5-D814-41B7-89AF-AC299393D2B0}" type="pres">
      <dgm:prSet presAssocID="{389D1674-E054-4BAB-B355-C9A001F6C867}" presName="sibTrans" presStyleLbl="sibTrans2D1" presStyleIdx="4" presStyleCnt="7"/>
      <dgm:spPr/>
    </dgm:pt>
    <dgm:pt modelId="{BF58DA55-4B72-48A9-A4C7-A6A16F78C37A}" type="pres">
      <dgm:prSet presAssocID="{389D1674-E054-4BAB-B355-C9A001F6C867}" presName="connectorText" presStyleLbl="sibTrans2D1" presStyleIdx="4" presStyleCnt="7"/>
      <dgm:spPr/>
    </dgm:pt>
    <dgm:pt modelId="{BAE557A9-49B6-42BE-B0E8-D80E2098ED06}" type="pres">
      <dgm:prSet presAssocID="{8ACEC33B-E70B-4ABF-B1D0-19A7D8C2734C}" presName="node" presStyleLbl="node1" presStyleIdx="5" presStyleCnt="8">
        <dgm:presLayoutVars>
          <dgm:bulletEnabled val="1"/>
        </dgm:presLayoutVars>
      </dgm:prSet>
      <dgm:spPr/>
    </dgm:pt>
    <dgm:pt modelId="{C84B0194-F0B2-47ED-92CC-FC9E04345A49}" type="pres">
      <dgm:prSet presAssocID="{E7DE6DBA-A5B7-413C-91E2-143DEDA96400}" presName="sibTrans" presStyleLbl="sibTrans2D1" presStyleIdx="5" presStyleCnt="7"/>
      <dgm:spPr/>
    </dgm:pt>
    <dgm:pt modelId="{E7818F58-AEA1-4142-9E30-3C3EF04D0B5F}" type="pres">
      <dgm:prSet presAssocID="{E7DE6DBA-A5B7-413C-91E2-143DEDA96400}" presName="connectorText" presStyleLbl="sibTrans2D1" presStyleIdx="5" presStyleCnt="7"/>
      <dgm:spPr/>
    </dgm:pt>
    <dgm:pt modelId="{195C64EB-4CCC-4BBA-8C65-7219E1CAE6A6}" type="pres">
      <dgm:prSet presAssocID="{6F341983-65D8-4B08-ABA8-1C986F2EE33C}" presName="node" presStyleLbl="node1" presStyleIdx="6" presStyleCnt="8">
        <dgm:presLayoutVars>
          <dgm:bulletEnabled val="1"/>
        </dgm:presLayoutVars>
      </dgm:prSet>
      <dgm:spPr/>
    </dgm:pt>
    <dgm:pt modelId="{D8FC3747-57B4-40FE-B357-70D29D26F1B2}" type="pres">
      <dgm:prSet presAssocID="{93472EAE-CFEE-4D4A-A65A-D80225B3D20A}" presName="sibTrans" presStyleLbl="sibTrans2D1" presStyleIdx="6" presStyleCnt="7"/>
      <dgm:spPr/>
    </dgm:pt>
    <dgm:pt modelId="{FE109357-B5F0-43DD-B7DF-0D1F5FDB24F5}" type="pres">
      <dgm:prSet presAssocID="{93472EAE-CFEE-4D4A-A65A-D80225B3D20A}" presName="connectorText" presStyleLbl="sibTrans2D1" presStyleIdx="6" presStyleCnt="7"/>
      <dgm:spPr/>
    </dgm:pt>
    <dgm:pt modelId="{6491B7E5-57B5-4CB7-B946-043383CF0D9D}" type="pres">
      <dgm:prSet presAssocID="{9905D4CF-0049-4729-A37A-B10059886897}" presName="node" presStyleLbl="node1" presStyleIdx="7" presStyleCnt="8">
        <dgm:presLayoutVars>
          <dgm:bulletEnabled val="1"/>
        </dgm:presLayoutVars>
      </dgm:prSet>
      <dgm:spPr/>
    </dgm:pt>
  </dgm:ptLst>
  <dgm:cxnLst>
    <dgm:cxn modelId="{6DA6F903-48A9-4202-BD1B-B15730BFF2F2}" srcId="{929452B7-28C5-41AD-97BE-5575EAFA0073}" destId="{9233CD02-A0D5-4E98-945A-C16669EDA52C}" srcOrd="1" destOrd="0" parTransId="{132C09B9-B869-4495-86E5-FBA6DC9B1D45}" sibTransId="{612CC02A-7131-4A08-80D7-D4A834CC9F39}"/>
    <dgm:cxn modelId="{E893471B-9767-4491-BEE5-4C505A97199D}" type="presOf" srcId="{F3D022A8-D3E0-4DB3-A733-F6351964726D}" destId="{F539F633-03A3-4A2F-BA2B-C7191BAEE495}" srcOrd="1" destOrd="0" presId="urn:microsoft.com/office/officeart/2005/8/layout/process2"/>
    <dgm:cxn modelId="{8960C21E-3157-4B6C-9F5B-698AC7E74004}" type="presOf" srcId="{8ACEC33B-E70B-4ABF-B1D0-19A7D8C2734C}" destId="{BAE557A9-49B6-42BE-B0E8-D80E2098ED06}" srcOrd="0" destOrd="0" presId="urn:microsoft.com/office/officeart/2005/8/layout/process2"/>
    <dgm:cxn modelId="{AE49C422-7895-4CCD-B945-62E75DE76CD6}" type="presOf" srcId="{9905D4CF-0049-4729-A37A-B10059886897}" destId="{6491B7E5-57B5-4CB7-B946-043383CF0D9D}" srcOrd="0" destOrd="0" presId="urn:microsoft.com/office/officeart/2005/8/layout/process2"/>
    <dgm:cxn modelId="{43F84B31-1CC6-4426-BC78-10866DC563F4}" srcId="{929452B7-28C5-41AD-97BE-5575EAFA0073}" destId="{E0C8D23F-F9BF-4615-A634-64A3174DF8F3}" srcOrd="3" destOrd="0" parTransId="{7FB01E4B-2FDB-4452-82CD-42A5BC62FB95}" sibTransId="{F3D022A8-D3E0-4DB3-A733-F6351964726D}"/>
    <dgm:cxn modelId="{1A6ABE35-1A33-4DD9-AE78-20D5B5BED006}" type="presOf" srcId="{389D1674-E054-4BAB-B355-C9A001F6C867}" destId="{4A8169D5-D814-41B7-89AF-AC299393D2B0}" srcOrd="0" destOrd="0" presId="urn:microsoft.com/office/officeart/2005/8/layout/process2"/>
    <dgm:cxn modelId="{9F5F6A3F-A07F-4AA6-9B0F-995973B8CFD7}" type="presOf" srcId="{F3D022A8-D3E0-4DB3-A733-F6351964726D}" destId="{17A3A535-32A8-4210-8E8C-508F3CA225CF}" srcOrd="0" destOrd="0" presId="urn:microsoft.com/office/officeart/2005/8/layout/process2"/>
    <dgm:cxn modelId="{12188F63-252C-424E-AD60-1B28BD31FB99}" type="presOf" srcId="{9233CD02-A0D5-4E98-945A-C16669EDA52C}" destId="{B81BCFF8-22AB-40E3-8006-3089EC603438}" srcOrd="0" destOrd="0" presId="urn:microsoft.com/office/officeart/2005/8/layout/process2"/>
    <dgm:cxn modelId="{9ADC9367-5158-4060-B1C1-A6FEEA45ABFF}" srcId="{929452B7-28C5-41AD-97BE-5575EAFA0073}" destId="{1C4CFE95-E1B9-4D81-84E3-29C1501D0DD3}" srcOrd="4" destOrd="0" parTransId="{D187C2CB-1155-4D39-BA9F-8889BB05601E}" sibTransId="{389D1674-E054-4BAB-B355-C9A001F6C867}"/>
    <dgm:cxn modelId="{FB5F9D68-5C86-48E6-9ECB-D39700826915}" type="presOf" srcId="{E7DE6DBA-A5B7-413C-91E2-143DEDA96400}" destId="{E7818F58-AEA1-4142-9E30-3C3EF04D0B5F}" srcOrd="1" destOrd="0" presId="urn:microsoft.com/office/officeart/2005/8/layout/process2"/>
    <dgm:cxn modelId="{2D5F236A-3E0A-43B8-98AA-E8F2C19842D6}" type="presOf" srcId="{E7DE6DBA-A5B7-413C-91E2-143DEDA96400}" destId="{C84B0194-F0B2-47ED-92CC-FC9E04345A49}" srcOrd="0" destOrd="0" presId="urn:microsoft.com/office/officeart/2005/8/layout/process2"/>
    <dgm:cxn modelId="{FC16F472-328C-4720-BF43-E39583A2C30C}" type="presOf" srcId="{6F341983-65D8-4B08-ABA8-1C986F2EE33C}" destId="{195C64EB-4CCC-4BBA-8C65-7219E1CAE6A6}" srcOrd="0" destOrd="0" presId="urn:microsoft.com/office/officeart/2005/8/layout/process2"/>
    <dgm:cxn modelId="{BF6B1359-919A-4D3B-98B6-782394A123B9}" type="presOf" srcId="{389D1674-E054-4BAB-B355-C9A001F6C867}" destId="{BF58DA55-4B72-48A9-A4C7-A6A16F78C37A}" srcOrd="1" destOrd="0" presId="urn:microsoft.com/office/officeart/2005/8/layout/process2"/>
    <dgm:cxn modelId="{E69E6D7C-6BF0-4455-A999-79022AFA07DC}" type="presOf" srcId="{612CC02A-7131-4A08-80D7-D4A834CC9F39}" destId="{CBD35781-BBF4-4380-848D-C51A925EF93D}" srcOrd="1" destOrd="0" presId="urn:microsoft.com/office/officeart/2005/8/layout/process2"/>
    <dgm:cxn modelId="{AA88C77D-F226-45CF-9230-BD555362091B}" type="presOf" srcId="{929452B7-28C5-41AD-97BE-5575EAFA0073}" destId="{03229F5C-011D-461A-8E75-2095F631325B}" srcOrd="0" destOrd="0" presId="urn:microsoft.com/office/officeart/2005/8/layout/process2"/>
    <dgm:cxn modelId="{6A2DA081-919F-4D65-A0F0-803E4216CF7C}" type="presOf" srcId="{D3847E66-D000-4BC7-A05B-EF46283315E1}" destId="{7C1A592D-D303-433C-A91D-1C61A1EDC354}" srcOrd="0" destOrd="0" presId="urn:microsoft.com/office/officeart/2005/8/layout/process2"/>
    <dgm:cxn modelId="{93A0C18F-31C9-43B1-9552-2841FD3451B0}" srcId="{929452B7-28C5-41AD-97BE-5575EAFA0073}" destId="{201C16A7-1325-46E4-B28D-89FB02ABC87D}" srcOrd="2" destOrd="0" parTransId="{536BC99D-DE2C-4DE3-8D3F-E98577D608DD}" sibTransId="{D3847E66-D000-4BC7-A05B-EF46283315E1}"/>
    <dgm:cxn modelId="{27D1B495-73E8-4A3A-B5C3-32E28AF507B7}" type="presOf" srcId="{CA1B6717-2331-49A6-AE2C-B70DA9368918}" destId="{56003013-7B2F-4D77-88D8-33AF537FBF02}" srcOrd="0" destOrd="0" presId="urn:microsoft.com/office/officeart/2005/8/layout/process2"/>
    <dgm:cxn modelId="{28978D96-DB59-4B53-89BF-04C2E8AA179F}" srcId="{929452B7-28C5-41AD-97BE-5575EAFA0073}" destId="{8ACEC33B-E70B-4ABF-B1D0-19A7D8C2734C}" srcOrd="5" destOrd="0" parTransId="{0E98D72B-1BB9-4C78-A9EC-0A1F4D86A31A}" sibTransId="{E7DE6DBA-A5B7-413C-91E2-143DEDA96400}"/>
    <dgm:cxn modelId="{1759EA9B-5ED5-406A-AF88-4D37833F4EDC}" type="presOf" srcId="{1C4CFE95-E1B9-4D81-84E3-29C1501D0DD3}" destId="{2076ED7F-20FC-46EB-A009-5184A8ACE77B}" srcOrd="0" destOrd="0" presId="urn:microsoft.com/office/officeart/2005/8/layout/process2"/>
    <dgm:cxn modelId="{F90DF2AD-96BB-46CE-A337-B39FC70F5248}" srcId="{929452B7-28C5-41AD-97BE-5575EAFA0073}" destId="{6F341983-65D8-4B08-ABA8-1C986F2EE33C}" srcOrd="6" destOrd="0" parTransId="{5D7884A7-6D77-4A90-AFA9-B43DED1C9AF3}" sibTransId="{93472EAE-CFEE-4D4A-A65A-D80225B3D20A}"/>
    <dgm:cxn modelId="{55255FB7-D9A0-4DDD-B771-724191A9876B}" type="presOf" srcId="{93472EAE-CFEE-4D4A-A65A-D80225B3D20A}" destId="{D8FC3747-57B4-40FE-B357-70D29D26F1B2}" srcOrd="0" destOrd="0" presId="urn:microsoft.com/office/officeart/2005/8/layout/process2"/>
    <dgm:cxn modelId="{E35863C1-C464-4ACD-A99E-29F9217C5525}" type="presOf" srcId="{201C16A7-1325-46E4-B28D-89FB02ABC87D}" destId="{6BE02DAE-AF0D-451F-A431-32B64EB30A67}" srcOrd="0" destOrd="0" presId="urn:microsoft.com/office/officeart/2005/8/layout/process2"/>
    <dgm:cxn modelId="{2CC97EC6-8C63-40EC-8750-DC968A3C4C4B}" type="presOf" srcId="{99B9604F-AF29-4388-BD9F-CB0E058D582B}" destId="{6C16BA2E-A41E-4C86-8FB8-CCF6691B9101}" srcOrd="0" destOrd="0" presId="urn:microsoft.com/office/officeart/2005/8/layout/process2"/>
    <dgm:cxn modelId="{26DCCFD9-4A1D-4474-9FBA-A204EFBB1666}" type="presOf" srcId="{D3847E66-D000-4BC7-A05B-EF46283315E1}" destId="{FCAB08F2-0706-4471-B056-1AC65EA7AB0F}" srcOrd="1" destOrd="0" presId="urn:microsoft.com/office/officeart/2005/8/layout/process2"/>
    <dgm:cxn modelId="{1A6A6BDA-B9F4-4540-B196-200F1CDEEFBC}" type="presOf" srcId="{612CC02A-7131-4A08-80D7-D4A834CC9F39}" destId="{2E1D3508-87A9-4E97-8E96-B2F5ED91F245}" srcOrd="0" destOrd="0" presId="urn:microsoft.com/office/officeart/2005/8/layout/process2"/>
    <dgm:cxn modelId="{48D26DDC-1767-4ABD-A039-3AD660831EDE}" srcId="{929452B7-28C5-41AD-97BE-5575EAFA0073}" destId="{CA1B6717-2331-49A6-AE2C-B70DA9368918}" srcOrd="0" destOrd="0" parTransId="{10A5491A-2B6F-4AC7-B5F5-24B8129EE793}" sibTransId="{99B9604F-AF29-4388-BD9F-CB0E058D582B}"/>
    <dgm:cxn modelId="{056CE1E9-9E25-44DC-9EC2-4CD342E122F0}" srcId="{929452B7-28C5-41AD-97BE-5575EAFA0073}" destId="{9905D4CF-0049-4729-A37A-B10059886897}" srcOrd="7" destOrd="0" parTransId="{36FE96AF-2DC9-4EB8-8459-B64896166B77}" sibTransId="{9863F326-6EFD-4E0C-92D6-C300D764617F}"/>
    <dgm:cxn modelId="{5F6C7FF7-CA6B-4A0B-AB8B-7296E0B06EFD}" type="presOf" srcId="{99B9604F-AF29-4388-BD9F-CB0E058D582B}" destId="{7FC3F4CC-A65D-4C87-A984-507F084DD6BB}" srcOrd="1" destOrd="0" presId="urn:microsoft.com/office/officeart/2005/8/layout/process2"/>
    <dgm:cxn modelId="{71F667F8-EDC4-4ECD-B6A0-0C6B5ECC4B1E}" type="presOf" srcId="{93472EAE-CFEE-4D4A-A65A-D80225B3D20A}" destId="{FE109357-B5F0-43DD-B7DF-0D1F5FDB24F5}" srcOrd="1" destOrd="0" presId="urn:microsoft.com/office/officeart/2005/8/layout/process2"/>
    <dgm:cxn modelId="{26EF6BFA-095C-413C-A564-CE3BBBB68CAB}" type="presOf" srcId="{E0C8D23F-F9BF-4615-A634-64A3174DF8F3}" destId="{4F1A5BC9-71BD-47B5-9AE0-BB19626DADB5}" srcOrd="0" destOrd="0" presId="urn:microsoft.com/office/officeart/2005/8/layout/process2"/>
    <dgm:cxn modelId="{6C93EF8D-59C6-43D0-91CB-75840017B84E}" type="presParOf" srcId="{03229F5C-011D-461A-8E75-2095F631325B}" destId="{56003013-7B2F-4D77-88D8-33AF537FBF02}" srcOrd="0" destOrd="0" presId="urn:microsoft.com/office/officeart/2005/8/layout/process2"/>
    <dgm:cxn modelId="{33E0B783-B826-44E5-B750-07E652ECF5DD}" type="presParOf" srcId="{03229F5C-011D-461A-8E75-2095F631325B}" destId="{6C16BA2E-A41E-4C86-8FB8-CCF6691B9101}" srcOrd="1" destOrd="0" presId="urn:microsoft.com/office/officeart/2005/8/layout/process2"/>
    <dgm:cxn modelId="{4619668C-0CE7-49C9-82CF-46DE201D2522}" type="presParOf" srcId="{6C16BA2E-A41E-4C86-8FB8-CCF6691B9101}" destId="{7FC3F4CC-A65D-4C87-A984-507F084DD6BB}" srcOrd="0" destOrd="0" presId="urn:microsoft.com/office/officeart/2005/8/layout/process2"/>
    <dgm:cxn modelId="{F4E88D4E-8537-4D64-B439-6C8FF30B6E6E}" type="presParOf" srcId="{03229F5C-011D-461A-8E75-2095F631325B}" destId="{B81BCFF8-22AB-40E3-8006-3089EC603438}" srcOrd="2" destOrd="0" presId="urn:microsoft.com/office/officeart/2005/8/layout/process2"/>
    <dgm:cxn modelId="{EFF83D7C-248A-41EE-8C02-7316D66F9AA2}" type="presParOf" srcId="{03229F5C-011D-461A-8E75-2095F631325B}" destId="{2E1D3508-87A9-4E97-8E96-B2F5ED91F245}" srcOrd="3" destOrd="0" presId="urn:microsoft.com/office/officeart/2005/8/layout/process2"/>
    <dgm:cxn modelId="{AB6858CE-74A8-4127-B41E-FAE4200419F3}" type="presParOf" srcId="{2E1D3508-87A9-4E97-8E96-B2F5ED91F245}" destId="{CBD35781-BBF4-4380-848D-C51A925EF93D}" srcOrd="0" destOrd="0" presId="urn:microsoft.com/office/officeart/2005/8/layout/process2"/>
    <dgm:cxn modelId="{055919B3-FF1E-432C-86CC-A7BAE743F4A4}" type="presParOf" srcId="{03229F5C-011D-461A-8E75-2095F631325B}" destId="{6BE02DAE-AF0D-451F-A431-32B64EB30A67}" srcOrd="4" destOrd="0" presId="urn:microsoft.com/office/officeart/2005/8/layout/process2"/>
    <dgm:cxn modelId="{120E792B-1CC5-409F-A7E9-79CF6C9A1ACD}" type="presParOf" srcId="{03229F5C-011D-461A-8E75-2095F631325B}" destId="{7C1A592D-D303-433C-A91D-1C61A1EDC354}" srcOrd="5" destOrd="0" presId="urn:microsoft.com/office/officeart/2005/8/layout/process2"/>
    <dgm:cxn modelId="{975014B8-7F59-41AC-8C4D-44739921CA0E}" type="presParOf" srcId="{7C1A592D-D303-433C-A91D-1C61A1EDC354}" destId="{FCAB08F2-0706-4471-B056-1AC65EA7AB0F}" srcOrd="0" destOrd="0" presId="urn:microsoft.com/office/officeart/2005/8/layout/process2"/>
    <dgm:cxn modelId="{11235BBD-196E-4F4C-BA0B-88D44EEDAA59}" type="presParOf" srcId="{03229F5C-011D-461A-8E75-2095F631325B}" destId="{4F1A5BC9-71BD-47B5-9AE0-BB19626DADB5}" srcOrd="6" destOrd="0" presId="urn:microsoft.com/office/officeart/2005/8/layout/process2"/>
    <dgm:cxn modelId="{3C82A160-03D8-4C6E-91EF-2D5088230A2E}" type="presParOf" srcId="{03229F5C-011D-461A-8E75-2095F631325B}" destId="{17A3A535-32A8-4210-8E8C-508F3CA225CF}" srcOrd="7" destOrd="0" presId="urn:microsoft.com/office/officeart/2005/8/layout/process2"/>
    <dgm:cxn modelId="{2D99F38F-9825-488E-89B5-6E4B174E1D4F}" type="presParOf" srcId="{17A3A535-32A8-4210-8E8C-508F3CA225CF}" destId="{F539F633-03A3-4A2F-BA2B-C7191BAEE495}" srcOrd="0" destOrd="0" presId="urn:microsoft.com/office/officeart/2005/8/layout/process2"/>
    <dgm:cxn modelId="{B1FAA645-86A6-4E5B-AF77-261151917F18}" type="presParOf" srcId="{03229F5C-011D-461A-8E75-2095F631325B}" destId="{2076ED7F-20FC-46EB-A009-5184A8ACE77B}" srcOrd="8" destOrd="0" presId="urn:microsoft.com/office/officeart/2005/8/layout/process2"/>
    <dgm:cxn modelId="{8D51316A-6B4A-489D-AD9F-33A4D25457FB}" type="presParOf" srcId="{03229F5C-011D-461A-8E75-2095F631325B}" destId="{4A8169D5-D814-41B7-89AF-AC299393D2B0}" srcOrd="9" destOrd="0" presId="urn:microsoft.com/office/officeart/2005/8/layout/process2"/>
    <dgm:cxn modelId="{D91E7887-8D72-4E21-B304-908E9AA6CE7D}" type="presParOf" srcId="{4A8169D5-D814-41B7-89AF-AC299393D2B0}" destId="{BF58DA55-4B72-48A9-A4C7-A6A16F78C37A}" srcOrd="0" destOrd="0" presId="urn:microsoft.com/office/officeart/2005/8/layout/process2"/>
    <dgm:cxn modelId="{3252D237-50A4-44FA-89A3-307B3F405CD4}" type="presParOf" srcId="{03229F5C-011D-461A-8E75-2095F631325B}" destId="{BAE557A9-49B6-42BE-B0E8-D80E2098ED06}" srcOrd="10" destOrd="0" presId="urn:microsoft.com/office/officeart/2005/8/layout/process2"/>
    <dgm:cxn modelId="{7B068021-14D3-4017-8FB9-3BF0BDEEFFA1}" type="presParOf" srcId="{03229F5C-011D-461A-8E75-2095F631325B}" destId="{C84B0194-F0B2-47ED-92CC-FC9E04345A49}" srcOrd="11" destOrd="0" presId="urn:microsoft.com/office/officeart/2005/8/layout/process2"/>
    <dgm:cxn modelId="{DD4613B3-5240-43DB-B97F-90ADFC4710A4}" type="presParOf" srcId="{C84B0194-F0B2-47ED-92CC-FC9E04345A49}" destId="{E7818F58-AEA1-4142-9E30-3C3EF04D0B5F}" srcOrd="0" destOrd="0" presId="urn:microsoft.com/office/officeart/2005/8/layout/process2"/>
    <dgm:cxn modelId="{D1BED276-03CB-40A8-A462-48BCCC08D874}" type="presParOf" srcId="{03229F5C-011D-461A-8E75-2095F631325B}" destId="{195C64EB-4CCC-4BBA-8C65-7219E1CAE6A6}" srcOrd="12" destOrd="0" presId="urn:microsoft.com/office/officeart/2005/8/layout/process2"/>
    <dgm:cxn modelId="{829FF3BC-C6C1-435B-9C20-D8D8BE2B9F8C}" type="presParOf" srcId="{03229F5C-011D-461A-8E75-2095F631325B}" destId="{D8FC3747-57B4-40FE-B357-70D29D26F1B2}" srcOrd="13" destOrd="0" presId="urn:microsoft.com/office/officeart/2005/8/layout/process2"/>
    <dgm:cxn modelId="{FBB3222D-4010-47CD-A0A3-E71F1F332C18}" type="presParOf" srcId="{D8FC3747-57B4-40FE-B357-70D29D26F1B2}" destId="{FE109357-B5F0-43DD-B7DF-0D1F5FDB24F5}" srcOrd="0" destOrd="0" presId="urn:microsoft.com/office/officeart/2005/8/layout/process2"/>
    <dgm:cxn modelId="{EC59EBEB-EE9B-4CD2-AC64-309EFF77FCB7}" type="presParOf" srcId="{03229F5C-011D-461A-8E75-2095F631325B}" destId="{6491B7E5-57B5-4CB7-B946-043383CF0D9D}" srcOrd="1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856E40-1549-48EA-B337-E5EE6F43043E}"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s-MX"/>
        </a:p>
      </dgm:t>
    </dgm:pt>
    <dgm:pt modelId="{0B6F58F0-E331-47A4-A807-967B95980B20}">
      <dgm:prSet custT="1"/>
      <dgm:spPr/>
      <dgm:t>
        <a:bodyPr/>
        <a:lstStyle/>
        <a:p>
          <a:r>
            <a:rPr lang="es-MX" sz="2000" b="1">
              <a:solidFill>
                <a:schemeClr val="accent2"/>
              </a:solidFill>
              <a:latin typeface="Arial" panose="020B0604020202020204" pitchFamily="34" charset="0"/>
              <a:cs typeface="Arial" panose="020B0604020202020204" pitchFamily="34" charset="0"/>
            </a:rPr>
            <a:t>Desde lo misional </a:t>
          </a:r>
          <a:endParaRPr lang="en-US" sz="2000" b="1">
            <a:solidFill>
              <a:schemeClr val="accent2"/>
            </a:solidFill>
            <a:latin typeface="Arial" panose="020B0604020202020204" pitchFamily="34" charset="0"/>
            <a:cs typeface="Arial" panose="020B0604020202020204" pitchFamily="34" charset="0"/>
          </a:endParaRPr>
        </a:p>
      </dgm:t>
    </dgm:pt>
    <dgm:pt modelId="{68724E65-A836-425C-9FC1-3623669959E1}" type="parTrans" cxnId="{0BD05284-2162-4971-AC9A-662540B75C9A}">
      <dgm:prSet/>
      <dgm:spPr/>
      <dgm:t>
        <a:bodyPr/>
        <a:lstStyle/>
        <a:p>
          <a:endParaRPr lang="es-MX" sz="1400">
            <a:latin typeface="Arial" panose="020B0604020202020204" pitchFamily="34" charset="0"/>
            <a:cs typeface="Arial" panose="020B0604020202020204" pitchFamily="34" charset="0"/>
          </a:endParaRPr>
        </a:p>
      </dgm:t>
    </dgm:pt>
    <dgm:pt modelId="{D6684F3B-2BC5-4962-AD42-D0C6D303BADA}" type="sibTrans" cxnId="{0BD05284-2162-4971-AC9A-662540B75C9A}">
      <dgm:prSet/>
      <dgm:spPr/>
      <dgm:t>
        <a:bodyPr/>
        <a:lstStyle/>
        <a:p>
          <a:endParaRPr lang="es-MX" sz="1400">
            <a:latin typeface="Arial" panose="020B0604020202020204" pitchFamily="34" charset="0"/>
            <a:cs typeface="Arial" panose="020B0604020202020204" pitchFamily="34" charset="0"/>
          </a:endParaRPr>
        </a:p>
      </dgm:t>
    </dgm:pt>
    <dgm:pt modelId="{FC7A5490-D343-4E5C-BE0B-F40D00AA827E}">
      <dgm:prSet custT="1"/>
      <dgm:spPr/>
      <dgm:t>
        <a:bodyPr/>
        <a:lstStyle/>
        <a:p>
          <a:r>
            <a:rPr lang="es-MX" sz="2000" b="1">
              <a:solidFill>
                <a:schemeClr val="accent3"/>
              </a:solidFill>
              <a:latin typeface="Arial" panose="020B0604020202020204" pitchFamily="34" charset="0"/>
              <a:cs typeface="Arial" panose="020B0604020202020204" pitchFamily="34" charset="0"/>
            </a:rPr>
            <a:t>Desde lo organizacional</a:t>
          </a:r>
          <a:endParaRPr lang="en-US" sz="2000" b="1">
            <a:solidFill>
              <a:schemeClr val="accent3"/>
            </a:solidFill>
            <a:latin typeface="Arial" panose="020B0604020202020204" pitchFamily="34" charset="0"/>
            <a:cs typeface="Arial" panose="020B0604020202020204" pitchFamily="34" charset="0"/>
          </a:endParaRPr>
        </a:p>
      </dgm:t>
    </dgm:pt>
    <dgm:pt modelId="{6D42A791-48D0-4D2E-B2E9-A91B97856970}" type="parTrans" cxnId="{452E8D25-FEB2-441A-B2BF-285ABB42B55B}">
      <dgm:prSet/>
      <dgm:spPr/>
      <dgm:t>
        <a:bodyPr/>
        <a:lstStyle/>
        <a:p>
          <a:endParaRPr lang="es-MX" sz="1400">
            <a:latin typeface="Arial" panose="020B0604020202020204" pitchFamily="34" charset="0"/>
            <a:cs typeface="Arial" panose="020B0604020202020204" pitchFamily="34" charset="0"/>
          </a:endParaRPr>
        </a:p>
      </dgm:t>
    </dgm:pt>
    <dgm:pt modelId="{589C5307-E60B-494C-B867-5FD182C619AF}" type="sibTrans" cxnId="{452E8D25-FEB2-441A-B2BF-285ABB42B55B}">
      <dgm:prSet/>
      <dgm:spPr/>
      <dgm:t>
        <a:bodyPr/>
        <a:lstStyle/>
        <a:p>
          <a:endParaRPr lang="es-MX" sz="1400">
            <a:latin typeface="Arial" panose="020B0604020202020204" pitchFamily="34" charset="0"/>
            <a:cs typeface="Arial" panose="020B0604020202020204" pitchFamily="34" charset="0"/>
          </a:endParaRPr>
        </a:p>
      </dgm:t>
    </dgm:pt>
    <dgm:pt modelId="{B751420B-471E-481F-8DED-43CE062A8257}" type="pres">
      <dgm:prSet presAssocID="{4B856E40-1549-48EA-B337-E5EE6F43043E}" presName="Name0" presStyleCnt="0">
        <dgm:presLayoutVars>
          <dgm:chMax val="7"/>
          <dgm:chPref val="7"/>
          <dgm:dir/>
          <dgm:animLvl val="lvl"/>
        </dgm:presLayoutVars>
      </dgm:prSet>
      <dgm:spPr/>
    </dgm:pt>
    <dgm:pt modelId="{49B73A6C-AD62-40EE-8F68-35CD689C1B44}" type="pres">
      <dgm:prSet presAssocID="{0B6F58F0-E331-47A4-A807-967B95980B20}" presName="Accent1" presStyleCnt="0"/>
      <dgm:spPr/>
    </dgm:pt>
    <dgm:pt modelId="{9972DA3D-9C8C-47C1-ABEA-FA7A0FA17F42}" type="pres">
      <dgm:prSet presAssocID="{0B6F58F0-E331-47A4-A807-967B95980B20}" presName="Accent" presStyleLbl="node1" presStyleIdx="0" presStyleCnt="2"/>
      <dgm:spPr/>
    </dgm:pt>
    <dgm:pt modelId="{0E5ECF21-C267-4F86-B959-8A8658F99206}" type="pres">
      <dgm:prSet presAssocID="{0B6F58F0-E331-47A4-A807-967B95980B20}" presName="Parent1" presStyleLbl="revTx" presStyleIdx="0" presStyleCnt="2">
        <dgm:presLayoutVars>
          <dgm:chMax val="1"/>
          <dgm:chPref val="1"/>
          <dgm:bulletEnabled val="1"/>
        </dgm:presLayoutVars>
      </dgm:prSet>
      <dgm:spPr/>
    </dgm:pt>
    <dgm:pt modelId="{7C8BD244-3A10-43E0-A385-A7200CC75D2E}" type="pres">
      <dgm:prSet presAssocID="{FC7A5490-D343-4E5C-BE0B-F40D00AA827E}" presName="Accent2" presStyleCnt="0"/>
      <dgm:spPr/>
    </dgm:pt>
    <dgm:pt modelId="{37A9116A-0FCE-44EC-9A9C-6FB2985762B4}" type="pres">
      <dgm:prSet presAssocID="{FC7A5490-D343-4E5C-BE0B-F40D00AA827E}" presName="Accent" presStyleLbl="node1" presStyleIdx="1" presStyleCnt="2"/>
      <dgm:spPr/>
    </dgm:pt>
    <dgm:pt modelId="{C6663C5E-24F4-418F-AAA7-ED340BFDFB97}" type="pres">
      <dgm:prSet presAssocID="{FC7A5490-D343-4E5C-BE0B-F40D00AA827E}" presName="Parent2" presStyleLbl="revTx" presStyleIdx="1" presStyleCnt="2">
        <dgm:presLayoutVars>
          <dgm:chMax val="1"/>
          <dgm:chPref val="1"/>
          <dgm:bulletEnabled val="1"/>
        </dgm:presLayoutVars>
      </dgm:prSet>
      <dgm:spPr/>
    </dgm:pt>
  </dgm:ptLst>
  <dgm:cxnLst>
    <dgm:cxn modelId="{452E8D25-FEB2-441A-B2BF-285ABB42B55B}" srcId="{4B856E40-1549-48EA-B337-E5EE6F43043E}" destId="{FC7A5490-D343-4E5C-BE0B-F40D00AA827E}" srcOrd="1" destOrd="0" parTransId="{6D42A791-48D0-4D2E-B2E9-A91B97856970}" sibTransId="{589C5307-E60B-494C-B867-5FD182C619AF}"/>
    <dgm:cxn modelId="{79000549-3635-47FB-9D59-C1A96EAB0FEC}" type="presOf" srcId="{FC7A5490-D343-4E5C-BE0B-F40D00AA827E}" destId="{C6663C5E-24F4-418F-AAA7-ED340BFDFB97}" srcOrd="0" destOrd="0" presId="urn:microsoft.com/office/officeart/2009/layout/CircleArrowProcess"/>
    <dgm:cxn modelId="{7C59A14B-CF7D-4EB6-9B9C-2E7110291DFB}" type="presOf" srcId="{4B856E40-1549-48EA-B337-E5EE6F43043E}" destId="{B751420B-471E-481F-8DED-43CE062A8257}" srcOrd="0" destOrd="0" presId="urn:microsoft.com/office/officeart/2009/layout/CircleArrowProcess"/>
    <dgm:cxn modelId="{0BD05284-2162-4971-AC9A-662540B75C9A}" srcId="{4B856E40-1549-48EA-B337-E5EE6F43043E}" destId="{0B6F58F0-E331-47A4-A807-967B95980B20}" srcOrd="0" destOrd="0" parTransId="{68724E65-A836-425C-9FC1-3623669959E1}" sibTransId="{D6684F3B-2BC5-4962-AD42-D0C6D303BADA}"/>
    <dgm:cxn modelId="{F27C14E5-8234-4648-9391-2B5A62FC99FD}" type="presOf" srcId="{0B6F58F0-E331-47A4-A807-967B95980B20}" destId="{0E5ECF21-C267-4F86-B959-8A8658F99206}" srcOrd="0" destOrd="0" presId="urn:microsoft.com/office/officeart/2009/layout/CircleArrowProcess"/>
    <dgm:cxn modelId="{ECE20FBB-825E-4F70-841E-AC3939CAADEC}" type="presParOf" srcId="{B751420B-471E-481F-8DED-43CE062A8257}" destId="{49B73A6C-AD62-40EE-8F68-35CD689C1B44}" srcOrd="0" destOrd="0" presId="urn:microsoft.com/office/officeart/2009/layout/CircleArrowProcess"/>
    <dgm:cxn modelId="{0A752A47-1022-4B7A-9057-B025521853F2}" type="presParOf" srcId="{49B73A6C-AD62-40EE-8F68-35CD689C1B44}" destId="{9972DA3D-9C8C-47C1-ABEA-FA7A0FA17F42}" srcOrd="0" destOrd="0" presId="urn:microsoft.com/office/officeart/2009/layout/CircleArrowProcess"/>
    <dgm:cxn modelId="{DFDB53BE-E392-474C-B630-E11D1D17FFA0}" type="presParOf" srcId="{B751420B-471E-481F-8DED-43CE062A8257}" destId="{0E5ECF21-C267-4F86-B959-8A8658F99206}" srcOrd="1" destOrd="0" presId="urn:microsoft.com/office/officeart/2009/layout/CircleArrowProcess"/>
    <dgm:cxn modelId="{AD34A5DE-45CD-457C-98E3-1CBC3BD2B6C7}" type="presParOf" srcId="{B751420B-471E-481F-8DED-43CE062A8257}" destId="{7C8BD244-3A10-43E0-A385-A7200CC75D2E}" srcOrd="2" destOrd="0" presId="urn:microsoft.com/office/officeart/2009/layout/CircleArrowProcess"/>
    <dgm:cxn modelId="{0750B446-E4BE-44DC-A6FD-53AFBD310510}" type="presParOf" srcId="{7C8BD244-3A10-43E0-A385-A7200CC75D2E}" destId="{37A9116A-0FCE-44EC-9A9C-6FB2985762B4}" srcOrd="0" destOrd="0" presId="urn:microsoft.com/office/officeart/2009/layout/CircleArrowProcess"/>
    <dgm:cxn modelId="{7F6695E0-F844-48EE-B3BA-3BBABF6819DD}" type="presParOf" srcId="{B751420B-471E-481F-8DED-43CE062A8257}" destId="{C6663C5E-24F4-418F-AAA7-ED340BFDFB97}"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F2E565-2F35-4BCE-98A1-C684B7D08917}"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MX"/>
        </a:p>
      </dgm:t>
    </dgm:pt>
    <dgm:pt modelId="{7B8A753C-988A-4DD3-A94C-F79C194D3E59}">
      <dgm:prSet custT="1"/>
      <dgm:spPr>
        <a:solidFill>
          <a:schemeClr val="accent2"/>
        </a:solidFill>
        <a:ln>
          <a:solidFill>
            <a:schemeClr val="accent2"/>
          </a:solidFill>
        </a:ln>
      </dgm:spPr>
      <dgm:t>
        <a:bodyPr/>
        <a:lstStyle/>
        <a:p>
          <a:r>
            <a:rPr lang="es-MX" sz="1600">
              <a:latin typeface="Arial" panose="020B0604020202020204" pitchFamily="34" charset="0"/>
              <a:cs typeface="Arial" panose="020B0604020202020204" pitchFamily="34" charset="0"/>
            </a:rPr>
            <a:t>Es un documento estratégico e informativo para comunicar los resultados económicos, medioambientales y sociales. </a:t>
          </a:r>
          <a:endParaRPr lang="en-US" sz="1600">
            <a:latin typeface="Arial" panose="020B0604020202020204" pitchFamily="34" charset="0"/>
            <a:cs typeface="Arial" panose="020B0604020202020204" pitchFamily="34" charset="0"/>
          </a:endParaRPr>
        </a:p>
      </dgm:t>
    </dgm:pt>
    <dgm:pt modelId="{FAE8D4FA-AB01-4E92-8CB0-FE7FEE52A35B}" type="parTrans" cxnId="{1A20D9B2-8DEF-44D0-A9D9-C5E3D829064E}">
      <dgm:prSet/>
      <dgm:spPr/>
      <dgm:t>
        <a:bodyPr/>
        <a:lstStyle/>
        <a:p>
          <a:endParaRPr lang="es-MX" sz="1600">
            <a:latin typeface="Arial" panose="020B0604020202020204" pitchFamily="34" charset="0"/>
            <a:cs typeface="Arial" panose="020B0604020202020204" pitchFamily="34" charset="0"/>
          </a:endParaRPr>
        </a:p>
      </dgm:t>
    </dgm:pt>
    <dgm:pt modelId="{F56CA184-E6B1-4446-88AC-0BCBF8D2C98D}" type="sibTrans" cxnId="{1A20D9B2-8DEF-44D0-A9D9-C5E3D829064E}">
      <dgm:prSet/>
      <dgm:spPr/>
      <dgm:t>
        <a:bodyPr/>
        <a:lstStyle/>
        <a:p>
          <a:endParaRPr lang="es-MX" sz="1600">
            <a:latin typeface="Arial" panose="020B0604020202020204" pitchFamily="34" charset="0"/>
            <a:cs typeface="Arial" panose="020B0604020202020204" pitchFamily="34" charset="0"/>
          </a:endParaRPr>
        </a:p>
      </dgm:t>
    </dgm:pt>
    <dgm:pt modelId="{56E2BE59-BF35-4B8A-8E0F-EA677BC5E235}">
      <dgm:prSet custT="1"/>
      <dgm:spPr>
        <a:solidFill>
          <a:schemeClr val="accent3"/>
        </a:solidFill>
        <a:ln>
          <a:solidFill>
            <a:schemeClr val="accent3"/>
          </a:solidFill>
        </a:ln>
      </dgm:spPr>
      <dgm:t>
        <a:bodyPr/>
        <a:lstStyle/>
        <a:p>
          <a:r>
            <a:rPr lang="es-MX" sz="1600">
              <a:latin typeface="Arial" panose="020B0604020202020204" pitchFamily="34" charset="0"/>
              <a:cs typeface="Arial" panose="020B0604020202020204" pitchFamily="34" charset="0"/>
            </a:rPr>
            <a:t>Herramienta para gestionar los impactos económicos, sociales y medioambientales.</a:t>
          </a:r>
          <a:endParaRPr lang="en-US" sz="1600">
            <a:latin typeface="Arial" panose="020B0604020202020204" pitchFamily="34" charset="0"/>
            <a:cs typeface="Arial" panose="020B0604020202020204" pitchFamily="34" charset="0"/>
          </a:endParaRPr>
        </a:p>
      </dgm:t>
    </dgm:pt>
    <dgm:pt modelId="{2E215BAC-EDBA-48EC-9F67-D3D2958EFA1B}" type="parTrans" cxnId="{E72E919D-67F8-4FD1-A3B7-0E8AE6CB08EE}">
      <dgm:prSet/>
      <dgm:spPr/>
      <dgm:t>
        <a:bodyPr/>
        <a:lstStyle/>
        <a:p>
          <a:endParaRPr lang="es-MX" sz="1600">
            <a:latin typeface="Arial" panose="020B0604020202020204" pitchFamily="34" charset="0"/>
            <a:cs typeface="Arial" panose="020B0604020202020204" pitchFamily="34" charset="0"/>
          </a:endParaRPr>
        </a:p>
      </dgm:t>
    </dgm:pt>
    <dgm:pt modelId="{34F252D9-3BB3-4F0F-BC43-9A3D4BC9720B}" type="sibTrans" cxnId="{E72E919D-67F8-4FD1-A3B7-0E8AE6CB08EE}">
      <dgm:prSet/>
      <dgm:spPr/>
      <dgm:t>
        <a:bodyPr/>
        <a:lstStyle/>
        <a:p>
          <a:endParaRPr lang="es-MX" sz="1600">
            <a:latin typeface="Arial" panose="020B0604020202020204" pitchFamily="34" charset="0"/>
            <a:cs typeface="Arial" panose="020B0604020202020204" pitchFamily="34" charset="0"/>
          </a:endParaRPr>
        </a:p>
      </dgm:t>
    </dgm:pt>
    <dgm:pt modelId="{B422F95D-B6E8-4E98-88D2-A36453151CFC}">
      <dgm:prSet custT="1"/>
      <dgm:spPr>
        <a:solidFill>
          <a:srgbClr val="C5299B"/>
        </a:solidFill>
        <a:ln>
          <a:solidFill>
            <a:srgbClr val="C5299B"/>
          </a:solidFill>
        </a:ln>
      </dgm:spPr>
      <dgm:t>
        <a:bodyPr/>
        <a:lstStyle/>
        <a:p>
          <a:r>
            <a:rPr lang="es-MX" sz="1600">
              <a:latin typeface="Arial" panose="020B0604020202020204" pitchFamily="34" charset="0"/>
              <a:cs typeface="Arial" panose="020B0604020202020204" pitchFamily="34" charset="0"/>
            </a:rPr>
            <a:t>El estándar de elaboración de informes más utilizado en el mundo es GRI.</a:t>
          </a:r>
          <a:endParaRPr lang="en-US" sz="1600">
            <a:latin typeface="Arial" panose="020B0604020202020204" pitchFamily="34" charset="0"/>
            <a:cs typeface="Arial" panose="020B0604020202020204" pitchFamily="34" charset="0"/>
          </a:endParaRPr>
        </a:p>
      </dgm:t>
    </dgm:pt>
    <dgm:pt modelId="{1BC73EC3-9708-4BE4-8A1C-28C1435ED168}" type="parTrans" cxnId="{F21D2D3C-AF8E-4D6D-AE5E-995AE0BE7C17}">
      <dgm:prSet/>
      <dgm:spPr/>
      <dgm:t>
        <a:bodyPr/>
        <a:lstStyle/>
        <a:p>
          <a:endParaRPr lang="es-MX" sz="1600">
            <a:latin typeface="Arial" panose="020B0604020202020204" pitchFamily="34" charset="0"/>
            <a:cs typeface="Arial" panose="020B0604020202020204" pitchFamily="34" charset="0"/>
          </a:endParaRPr>
        </a:p>
      </dgm:t>
    </dgm:pt>
    <dgm:pt modelId="{B1139CBC-4349-45EC-BD45-D9EE2BCBA5CF}" type="sibTrans" cxnId="{F21D2D3C-AF8E-4D6D-AE5E-995AE0BE7C17}">
      <dgm:prSet/>
      <dgm:spPr/>
      <dgm:t>
        <a:bodyPr/>
        <a:lstStyle/>
        <a:p>
          <a:endParaRPr lang="es-MX" sz="1600">
            <a:latin typeface="Arial" panose="020B0604020202020204" pitchFamily="34" charset="0"/>
            <a:cs typeface="Arial" panose="020B0604020202020204" pitchFamily="34" charset="0"/>
          </a:endParaRPr>
        </a:p>
      </dgm:t>
    </dgm:pt>
    <dgm:pt modelId="{3A96FCD6-78A2-43FF-90C2-DAF27F212D4E}">
      <dgm:prSet custT="1"/>
      <dgm:spPr/>
      <dgm:t>
        <a:bodyPr/>
        <a:lstStyle/>
        <a:p>
          <a:r>
            <a:rPr lang="es-MX" sz="1600">
              <a:latin typeface="Arial" panose="020B0604020202020204" pitchFamily="34" charset="0"/>
              <a:cs typeface="Arial" panose="020B0604020202020204" pitchFamily="34" charset="0"/>
            </a:rPr>
            <a:t>Documento que refleja un proceso</a:t>
          </a:r>
          <a:endParaRPr lang="en-US" sz="1600">
            <a:latin typeface="Arial" panose="020B0604020202020204" pitchFamily="34" charset="0"/>
            <a:cs typeface="Arial" panose="020B0604020202020204" pitchFamily="34" charset="0"/>
          </a:endParaRPr>
        </a:p>
      </dgm:t>
    </dgm:pt>
    <dgm:pt modelId="{AF9705E4-1DB7-43EC-9ED3-42E697624777}" type="parTrans" cxnId="{30AE9C86-D7B8-45A0-B0F8-4729B7E72135}">
      <dgm:prSet/>
      <dgm:spPr/>
      <dgm:t>
        <a:bodyPr/>
        <a:lstStyle/>
        <a:p>
          <a:endParaRPr lang="es-MX" sz="1600">
            <a:latin typeface="Arial" panose="020B0604020202020204" pitchFamily="34" charset="0"/>
            <a:cs typeface="Arial" panose="020B0604020202020204" pitchFamily="34" charset="0"/>
          </a:endParaRPr>
        </a:p>
      </dgm:t>
    </dgm:pt>
    <dgm:pt modelId="{29080AE8-7ABC-4BEF-AC12-38E0BFB1326D}" type="sibTrans" cxnId="{30AE9C86-D7B8-45A0-B0F8-4729B7E72135}">
      <dgm:prSet/>
      <dgm:spPr/>
      <dgm:t>
        <a:bodyPr/>
        <a:lstStyle/>
        <a:p>
          <a:endParaRPr lang="es-MX" sz="1600">
            <a:latin typeface="Arial" panose="020B0604020202020204" pitchFamily="34" charset="0"/>
            <a:cs typeface="Arial" panose="020B0604020202020204" pitchFamily="34" charset="0"/>
          </a:endParaRPr>
        </a:p>
      </dgm:t>
    </dgm:pt>
    <dgm:pt modelId="{09AD1AE4-F562-4A26-9AF8-A71E52D4C028}" type="pres">
      <dgm:prSet presAssocID="{42F2E565-2F35-4BCE-98A1-C684B7D08917}" presName="Name0" presStyleCnt="0">
        <dgm:presLayoutVars>
          <dgm:chPref val="1"/>
          <dgm:dir/>
          <dgm:animOne val="branch"/>
          <dgm:animLvl val="lvl"/>
          <dgm:resizeHandles/>
        </dgm:presLayoutVars>
      </dgm:prSet>
      <dgm:spPr/>
    </dgm:pt>
    <dgm:pt modelId="{A6B820FE-30C8-4921-8A6E-6617830C0DE6}" type="pres">
      <dgm:prSet presAssocID="{7B8A753C-988A-4DD3-A94C-F79C194D3E59}" presName="vertOne" presStyleCnt="0"/>
      <dgm:spPr/>
    </dgm:pt>
    <dgm:pt modelId="{C75A1AD6-F287-4A73-9F30-B0271D067EFD}" type="pres">
      <dgm:prSet presAssocID="{7B8A753C-988A-4DD3-A94C-F79C194D3E59}" presName="txOne" presStyleLbl="node0" presStyleIdx="0" presStyleCnt="4">
        <dgm:presLayoutVars>
          <dgm:chPref val="3"/>
        </dgm:presLayoutVars>
      </dgm:prSet>
      <dgm:spPr/>
    </dgm:pt>
    <dgm:pt modelId="{A93E966E-1787-49D6-8807-94B0C571E9D4}" type="pres">
      <dgm:prSet presAssocID="{7B8A753C-988A-4DD3-A94C-F79C194D3E59}" presName="horzOne" presStyleCnt="0"/>
      <dgm:spPr/>
    </dgm:pt>
    <dgm:pt modelId="{8F3443D6-A575-4059-B7F1-0CE6DE362014}" type="pres">
      <dgm:prSet presAssocID="{F56CA184-E6B1-4446-88AC-0BCBF8D2C98D}" presName="sibSpaceOne" presStyleCnt="0"/>
      <dgm:spPr/>
    </dgm:pt>
    <dgm:pt modelId="{C959C91A-D36A-4DE4-B115-C12CE85B8173}" type="pres">
      <dgm:prSet presAssocID="{56E2BE59-BF35-4B8A-8E0F-EA677BC5E235}" presName="vertOne" presStyleCnt="0"/>
      <dgm:spPr/>
    </dgm:pt>
    <dgm:pt modelId="{677B3598-77F0-4E9A-B08F-CC6230F4D66A}" type="pres">
      <dgm:prSet presAssocID="{56E2BE59-BF35-4B8A-8E0F-EA677BC5E235}" presName="txOne" presStyleLbl="node0" presStyleIdx="1" presStyleCnt="4">
        <dgm:presLayoutVars>
          <dgm:chPref val="3"/>
        </dgm:presLayoutVars>
      </dgm:prSet>
      <dgm:spPr/>
    </dgm:pt>
    <dgm:pt modelId="{C0BDD566-BB8F-4AEE-8CAD-B9E6F2A93517}" type="pres">
      <dgm:prSet presAssocID="{56E2BE59-BF35-4B8A-8E0F-EA677BC5E235}" presName="horzOne" presStyleCnt="0"/>
      <dgm:spPr/>
    </dgm:pt>
    <dgm:pt modelId="{C8F4D1D6-0BBF-45AB-8D50-D3664E70D739}" type="pres">
      <dgm:prSet presAssocID="{34F252D9-3BB3-4F0F-BC43-9A3D4BC9720B}" presName="sibSpaceOne" presStyleCnt="0"/>
      <dgm:spPr/>
    </dgm:pt>
    <dgm:pt modelId="{DE95CCB0-3833-4F63-AFC7-CA60F6A24325}" type="pres">
      <dgm:prSet presAssocID="{B422F95D-B6E8-4E98-88D2-A36453151CFC}" presName="vertOne" presStyleCnt="0"/>
      <dgm:spPr/>
    </dgm:pt>
    <dgm:pt modelId="{BDE18056-13EF-46BA-8E79-8DFB38619639}" type="pres">
      <dgm:prSet presAssocID="{B422F95D-B6E8-4E98-88D2-A36453151CFC}" presName="txOne" presStyleLbl="node0" presStyleIdx="2" presStyleCnt="4">
        <dgm:presLayoutVars>
          <dgm:chPref val="3"/>
        </dgm:presLayoutVars>
      </dgm:prSet>
      <dgm:spPr/>
    </dgm:pt>
    <dgm:pt modelId="{7274DFAC-C3A1-4715-96A9-716DCB8C0989}" type="pres">
      <dgm:prSet presAssocID="{B422F95D-B6E8-4E98-88D2-A36453151CFC}" presName="horzOne" presStyleCnt="0"/>
      <dgm:spPr/>
    </dgm:pt>
    <dgm:pt modelId="{36444004-EFAA-4D57-98BA-13F80902D3FC}" type="pres">
      <dgm:prSet presAssocID="{B1139CBC-4349-45EC-BD45-D9EE2BCBA5CF}" presName="sibSpaceOne" presStyleCnt="0"/>
      <dgm:spPr/>
    </dgm:pt>
    <dgm:pt modelId="{1FB07B0B-DF42-4AAE-81B8-84893E462D30}" type="pres">
      <dgm:prSet presAssocID="{3A96FCD6-78A2-43FF-90C2-DAF27F212D4E}" presName="vertOne" presStyleCnt="0"/>
      <dgm:spPr/>
    </dgm:pt>
    <dgm:pt modelId="{3E106181-3585-4840-B4C6-EF2BD1FE5581}" type="pres">
      <dgm:prSet presAssocID="{3A96FCD6-78A2-43FF-90C2-DAF27F212D4E}" presName="txOne" presStyleLbl="node0" presStyleIdx="3" presStyleCnt="4">
        <dgm:presLayoutVars>
          <dgm:chPref val="3"/>
        </dgm:presLayoutVars>
      </dgm:prSet>
      <dgm:spPr/>
    </dgm:pt>
    <dgm:pt modelId="{8FABD0DD-67D6-4ED4-8A14-2ED150D462C2}" type="pres">
      <dgm:prSet presAssocID="{3A96FCD6-78A2-43FF-90C2-DAF27F212D4E}" presName="horzOne" presStyleCnt="0"/>
      <dgm:spPr/>
    </dgm:pt>
  </dgm:ptLst>
  <dgm:cxnLst>
    <dgm:cxn modelId="{930FEF18-E22C-475E-8692-136A59B4C59B}" type="presOf" srcId="{B422F95D-B6E8-4E98-88D2-A36453151CFC}" destId="{BDE18056-13EF-46BA-8E79-8DFB38619639}" srcOrd="0" destOrd="0" presId="urn:microsoft.com/office/officeart/2005/8/layout/hierarchy4"/>
    <dgm:cxn modelId="{A0AF051C-2EA6-434E-A3FB-54994AC79241}" type="presOf" srcId="{56E2BE59-BF35-4B8A-8E0F-EA677BC5E235}" destId="{677B3598-77F0-4E9A-B08F-CC6230F4D66A}" srcOrd="0" destOrd="0" presId="urn:microsoft.com/office/officeart/2005/8/layout/hierarchy4"/>
    <dgm:cxn modelId="{F21D2D3C-AF8E-4D6D-AE5E-995AE0BE7C17}" srcId="{42F2E565-2F35-4BCE-98A1-C684B7D08917}" destId="{B422F95D-B6E8-4E98-88D2-A36453151CFC}" srcOrd="2" destOrd="0" parTransId="{1BC73EC3-9708-4BE4-8A1C-28C1435ED168}" sibTransId="{B1139CBC-4349-45EC-BD45-D9EE2BCBA5CF}"/>
    <dgm:cxn modelId="{8F97E748-ECF8-43FB-B60C-A17EEBFFD3AE}" type="presOf" srcId="{42F2E565-2F35-4BCE-98A1-C684B7D08917}" destId="{09AD1AE4-F562-4A26-9AF8-A71E52D4C028}" srcOrd="0" destOrd="0" presId="urn:microsoft.com/office/officeart/2005/8/layout/hierarchy4"/>
    <dgm:cxn modelId="{AD687D78-055F-49E0-A45B-C0C6DC16A579}" type="presOf" srcId="{3A96FCD6-78A2-43FF-90C2-DAF27F212D4E}" destId="{3E106181-3585-4840-B4C6-EF2BD1FE5581}" srcOrd="0" destOrd="0" presId="urn:microsoft.com/office/officeart/2005/8/layout/hierarchy4"/>
    <dgm:cxn modelId="{30AE9C86-D7B8-45A0-B0F8-4729B7E72135}" srcId="{42F2E565-2F35-4BCE-98A1-C684B7D08917}" destId="{3A96FCD6-78A2-43FF-90C2-DAF27F212D4E}" srcOrd="3" destOrd="0" parTransId="{AF9705E4-1DB7-43EC-9ED3-42E697624777}" sibTransId="{29080AE8-7ABC-4BEF-AC12-38E0BFB1326D}"/>
    <dgm:cxn modelId="{E72E919D-67F8-4FD1-A3B7-0E8AE6CB08EE}" srcId="{42F2E565-2F35-4BCE-98A1-C684B7D08917}" destId="{56E2BE59-BF35-4B8A-8E0F-EA677BC5E235}" srcOrd="1" destOrd="0" parTransId="{2E215BAC-EDBA-48EC-9F67-D3D2958EFA1B}" sibTransId="{34F252D9-3BB3-4F0F-BC43-9A3D4BC9720B}"/>
    <dgm:cxn modelId="{1A20D9B2-8DEF-44D0-A9D9-C5E3D829064E}" srcId="{42F2E565-2F35-4BCE-98A1-C684B7D08917}" destId="{7B8A753C-988A-4DD3-A94C-F79C194D3E59}" srcOrd="0" destOrd="0" parTransId="{FAE8D4FA-AB01-4E92-8CB0-FE7FEE52A35B}" sibTransId="{F56CA184-E6B1-4446-88AC-0BCBF8D2C98D}"/>
    <dgm:cxn modelId="{4BF026BE-BA8B-419A-A1D6-730865289713}" type="presOf" srcId="{7B8A753C-988A-4DD3-A94C-F79C194D3E59}" destId="{C75A1AD6-F287-4A73-9F30-B0271D067EFD}" srcOrd="0" destOrd="0" presId="urn:microsoft.com/office/officeart/2005/8/layout/hierarchy4"/>
    <dgm:cxn modelId="{8E1C9BDA-56EA-4C3B-910F-2057E8D75B08}" type="presParOf" srcId="{09AD1AE4-F562-4A26-9AF8-A71E52D4C028}" destId="{A6B820FE-30C8-4921-8A6E-6617830C0DE6}" srcOrd="0" destOrd="0" presId="urn:microsoft.com/office/officeart/2005/8/layout/hierarchy4"/>
    <dgm:cxn modelId="{74341947-2BC7-466E-8A64-572D44DD5AD3}" type="presParOf" srcId="{A6B820FE-30C8-4921-8A6E-6617830C0DE6}" destId="{C75A1AD6-F287-4A73-9F30-B0271D067EFD}" srcOrd="0" destOrd="0" presId="urn:microsoft.com/office/officeart/2005/8/layout/hierarchy4"/>
    <dgm:cxn modelId="{55F1FA10-472C-4C63-9D00-06097B85319F}" type="presParOf" srcId="{A6B820FE-30C8-4921-8A6E-6617830C0DE6}" destId="{A93E966E-1787-49D6-8807-94B0C571E9D4}" srcOrd="1" destOrd="0" presId="urn:microsoft.com/office/officeart/2005/8/layout/hierarchy4"/>
    <dgm:cxn modelId="{F823A165-F63C-45D2-A587-1606E8385F39}" type="presParOf" srcId="{09AD1AE4-F562-4A26-9AF8-A71E52D4C028}" destId="{8F3443D6-A575-4059-B7F1-0CE6DE362014}" srcOrd="1" destOrd="0" presId="urn:microsoft.com/office/officeart/2005/8/layout/hierarchy4"/>
    <dgm:cxn modelId="{07685D47-A681-4EBA-A351-D40C7E2A4452}" type="presParOf" srcId="{09AD1AE4-F562-4A26-9AF8-A71E52D4C028}" destId="{C959C91A-D36A-4DE4-B115-C12CE85B8173}" srcOrd="2" destOrd="0" presId="urn:microsoft.com/office/officeart/2005/8/layout/hierarchy4"/>
    <dgm:cxn modelId="{AD522E84-612C-41E3-A57E-5DD0005B0161}" type="presParOf" srcId="{C959C91A-D36A-4DE4-B115-C12CE85B8173}" destId="{677B3598-77F0-4E9A-B08F-CC6230F4D66A}" srcOrd="0" destOrd="0" presId="urn:microsoft.com/office/officeart/2005/8/layout/hierarchy4"/>
    <dgm:cxn modelId="{A30E3EED-66E4-4C71-B6F2-15F934A3892A}" type="presParOf" srcId="{C959C91A-D36A-4DE4-B115-C12CE85B8173}" destId="{C0BDD566-BB8F-4AEE-8CAD-B9E6F2A93517}" srcOrd="1" destOrd="0" presId="urn:microsoft.com/office/officeart/2005/8/layout/hierarchy4"/>
    <dgm:cxn modelId="{F55A83F7-C40C-41FA-9535-FABF4901C1B7}" type="presParOf" srcId="{09AD1AE4-F562-4A26-9AF8-A71E52D4C028}" destId="{C8F4D1D6-0BBF-45AB-8D50-D3664E70D739}" srcOrd="3" destOrd="0" presId="urn:microsoft.com/office/officeart/2005/8/layout/hierarchy4"/>
    <dgm:cxn modelId="{C14E7BF2-71C0-4E5A-81E2-40A976C12840}" type="presParOf" srcId="{09AD1AE4-F562-4A26-9AF8-A71E52D4C028}" destId="{DE95CCB0-3833-4F63-AFC7-CA60F6A24325}" srcOrd="4" destOrd="0" presId="urn:microsoft.com/office/officeart/2005/8/layout/hierarchy4"/>
    <dgm:cxn modelId="{01F6752D-CBBF-4D1F-B37A-282B645D9FE5}" type="presParOf" srcId="{DE95CCB0-3833-4F63-AFC7-CA60F6A24325}" destId="{BDE18056-13EF-46BA-8E79-8DFB38619639}" srcOrd="0" destOrd="0" presId="urn:microsoft.com/office/officeart/2005/8/layout/hierarchy4"/>
    <dgm:cxn modelId="{A3D20DF6-555F-48CB-8FD8-9F7F55BC1FAE}" type="presParOf" srcId="{DE95CCB0-3833-4F63-AFC7-CA60F6A24325}" destId="{7274DFAC-C3A1-4715-96A9-716DCB8C0989}" srcOrd="1" destOrd="0" presId="urn:microsoft.com/office/officeart/2005/8/layout/hierarchy4"/>
    <dgm:cxn modelId="{82EA3FC2-987A-495A-9446-110D05B4C302}" type="presParOf" srcId="{09AD1AE4-F562-4A26-9AF8-A71E52D4C028}" destId="{36444004-EFAA-4D57-98BA-13F80902D3FC}" srcOrd="5" destOrd="0" presId="urn:microsoft.com/office/officeart/2005/8/layout/hierarchy4"/>
    <dgm:cxn modelId="{4CFAD1E0-A962-4AC6-B461-9EB09D3DE670}" type="presParOf" srcId="{09AD1AE4-F562-4A26-9AF8-A71E52D4C028}" destId="{1FB07B0B-DF42-4AAE-81B8-84893E462D30}" srcOrd="6" destOrd="0" presId="urn:microsoft.com/office/officeart/2005/8/layout/hierarchy4"/>
    <dgm:cxn modelId="{CF34B924-DCF7-4E87-BD6D-60254DB53898}" type="presParOf" srcId="{1FB07B0B-DF42-4AAE-81B8-84893E462D30}" destId="{3E106181-3585-4840-B4C6-EF2BD1FE5581}" srcOrd="0" destOrd="0" presId="urn:microsoft.com/office/officeart/2005/8/layout/hierarchy4"/>
    <dgm:cxn modelId="{B78B76EA-A09B-45AE-A761-D05F7E4C90C2}" type="presParOf" srcId="{1FB07B0B-DF42-4AAE-81B8-84893E462D30}" destId="{8FABD0DD-67D6-4ED4-8A14-2ED150D462C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972870-E54B-441D-ADD3-4E898314D90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MX"/>
        </a:p>
      </dgm:t>
    </dgm:pt>
    <dgm:pt modelId="{7ACE06A1-6A53-4C41-B706-4A6737B09322}">
      <dgm:prSet phldrT="[Texto]" custT="1"/>
      <dgm:spPr>
        <a:solidFill>
          <a:schemeClr val="bg1">
            <a:lumMod val="95000"/>
          </a:schemeClr>
        </a:solidFill>
        <a:ln w="19050">
          <a:noFill/>
        </a:ln>
      </dgm:spPr>
      <dgm:t>
        <a:bodyPr/>
        <a:lstStyle/>
        <a:p>
          <a:r>
            <a:rPr lang="es-MX" sz="1800" b="1">
              <a:solidFill>
                <a:schemeClr val="accent1"/>
              </a:solidFill>
              <a:latin typeface="Arial" panose="020B0604020202020204" pitchFamily="34" charset="0"/>
              <a:cs typeface="Arial" panose="020B0604020202020204" pitchFamily="34" charset="0"/>
            </a:rPr>
            <a:t>1. Precisión</a:t>
          </a:r>
        </a:p>
      </dgm:t>
    </dgm:pt>
    <dgm:pt modelId="{16AE4359-023E-4FFE-8E2B-B23FBFEAA44F}" type="parTrans" cxnId="{466A4A20-B885-4DAE-A523-A62896CDCD66}">
      <dgm:prSet/>
      <dgm:spPr/>
      <dgm:t>
        <a:bodyPr/>
        <a:lstStyle/>
        <a:p>
          <a:endParaRPr lang="es-MX" sz="1800">
            <a:latin typeface="Arial" panose="020B0604020202020204" pitchFamily="34" charset="0"/>
            <a:cs typeface="Arial" panose="020B0604020202020204" pitchFamily="34" charset="0"/>
          </a:endParaRPr>
        </a:p>
      </dgm:t>
    </dgm:pt>
    <dgm:pt modelId="{F84BB165-B1C9-421D-BEE1-D377F8AEDC45}" type="sibTrans" cxnId="{466A4A20-B885-4DAE-A523-A62896CDCD66}">
      <dgm:prSet/>
      <dgm:spPr/>
      <dgm:t>
        <a:bodyPr/>
        <a:lstStyle/>
        <a:p>
          <a:endParaRPr lang="es-MX" sz="1800">
            <a:latin typeface="Arial" panose="020B0604020202020204" pitchFamily="34" charset="0"/>
            <a:cs typeface="Arial" panose="020B0604020202020204" pitchFamily="34" charset="0"/>
          </a:endParaRPr>
        </a:p>
      </dgm:t>
    </dgm:pt>
    <dgm:pt modelId="{4D062EF0-EB89-4E36-9FBF-1D15AB590A45}">
      <dgm:prSet phldrT="[Texto]" custT="1"/>
      <dgm:spPr>
        <a:noFill/>
        <a:ln w="19050">
          <a:noFill/>
        </a:ln>
      </dgm:spPr>
      <dgm:t>
        <a:bodyPr/>
        <a:lstStyle/>
        <a:p>
          <a:pPr>
            <a:buClr>
              <a:schemeClr val="accent1"/>
            </a:buClr>
          </a:pPr>
          <a:r>
            <a:rPr lang="es-MX" sz="1700">
              <a:latin typeface="Arial" panose="020B0604020202020204" pitchFamily="34" charset="0"/>
              <a:cs typeface="Arial" panose="020B0604020202020204" pitchFamily="34" charset="0"/>
            </a:rPr>
            <a:t>Demanda que la información presentada sea </a:t>
          </a:r>
          <a:r>
            <a:rPr lang="es-MX" sz="1700" b="1">
              <a:solidFill>
                <a:schemeClr val="accent1"/>
              </a:solidFill>
              <a:latin typeface="Arial" panose="020B0604020202020204" pitchFamily="34" charset="0"/>
              <a:cs typeface="Arial" panose="020B0604020202020204" pitchFamily="34" charset="0"/>
            </a:rPr>
            <a:t>correcta</a:t>
          </a:r>
          <a:r>
            <a:rPr lang="es-MX" sz="1700">
              <a:latin typeface="Arial" panose="020B0604020202020204" pitchFamily="34" charset="0"/>
              <a:cs typeface="Arial" panose="020B0604020202020204" pitchFamily="34" charset="0"/>
            </a:rPr>
            <a:t> y esté lo suficientemente detallada como para permitir realizar una evaluación de los impactos de la organización</a:t>
          </a:r>
        </a:p>
      </dgm:t>
    </dgm:pt>
    <dgm:pt modelId="{C205D7A5-92EC-4E0F-B2E9-794FF42DF99F}" type="parTrans" cxnId="{04898D7E-AACA-47DA-A041-5E0C31ECF75E}">
      <dgm:prSet/>
      <dgm:spPr/>
      <dgm:t>
        <a:bodyPr/>
        <a:lstStyle/>
        <a:p>
          <a:endParaRPr lang="es-MX" sz="1800">
            <a:latin typeface="Arial" panose="020B0604020202020204" pitchFamily="34" charset="0"/>
            <a:cs typeface="Arial" panose="020B0604020202020204" pitchFamily="34" charset="0"/>
          </a:endParaRPr>
        </a:p>
      </dgm:t>
    </dgm:pt>
    <dgm:pt modelId="{A1AAC878-3465-41BB-A682-43F6DECE2DFD}" type="sibTrans" cxnId="{04898D7E-AACA-47DA-A041-5E0C31ECF75E}">
      <dgm:prSet/>
      <dgm:spPr/>
      <dgm:t>
        <a:bodyPr/>
        <a:lstStyle/>
        <a:p>
          <a:endParaRPr lang="es-MX" sz="1800">
            <a:latin typeface="Arial" panose="020B0604020202020204" pitchFamily="34" charset="0"/>
            <a:cs typeface="Arial" panose="020B0604020202020204" pitchFamily="34" charset="0"/>
          </a:endParaRPr>
        </a:p>
      </dgm:t>
    </dgm:pt>
    <dgm:pt modelId="{734CAC84-6FE2-45AE-817C-90BEAFE8965C}">
      <dgm:prSet phldrT="[Texto]" custT="1"/>
      <dgm:spPr>
        <a:solidFill>
          <a:schemeClr val="bg1">
            <a:lumMod val="95000"/>
          </a:schemeClr>
        </a:solidFill>
        <a:ln w="19050">
          <a:noFill/>
        </a:ln>
      </dgm:spPr>
      <dgm:t>
        <a:bodyPr/>
        <a:lstStyle/>
        <a:p>
          <a:r>
            <a:rPr lang="es-MX" sz="1800" b="1">
              <a:solidFill>
                <a:schemeClr val="accent2"/>
              </a:solidFill>
              <a:latin typeface="Arial" panose="020B0604020202020204" pitchFamily="34" charset="0"/>
              <a:cs typeface="Arial" panose="020B0604020202020204" pitchFamily="34" charset="0"/>
            </a:rPr>
            <a:t>2. Equilibrio</a:t>
          </a:r>
        </a:p>
      </dgm:t>
    </dgm:pt>
    <dgm:pt modelId="{03E90A77-C716-4B15-B4F8-06163317354D}" type="parTrans" cxnId="{41F6B2E6-706E-42D3-9E11-3A7536C39419}">
      <dgm:prSet/>
      <dgm:spPr/>
      <dgm:t>
        <a:bodyPr/>
        <a:lstStyle/>
        <a:p>
          <a:endParaRPr lang="es-MX" sz="1800">
            <a:latin typeface="Arial" panose="020B0604020202020204" pitchFamily="34" charset="0"/>
            <a:cs typeface="Arial" panose="020B0604020202020204" pitchFamily="34" charset="0"/>
          </a:endParaRPr>
        </a:p>
      </dgm:t>
    </dgm:pt>
    <dgm:pt modelId="{F95F665D-2BAB-4DC2-9D36-EB423E4FF362}" type="sibTrans" cxnId="{41F6B2E6-706E-42D3-9E11-3A7536C39419}">
      <dgm:prSet/>
      <dgm:spPr/>
      <dgm:t>
        <a:bodyPr/>
        <a:lstStyle/>
        <a:p>
          <a:endParaRPr lang="es-MX" sz="1800">
            <a:latin typeface="Arial" panose="020B0604020202020204" pitchFamily="34" charset="0"/>
            <a:cs typeface="Arial" panose="020B0604020202020204" pitchFamily="34" charset="0"/>
          </a:endParaRPr>
        </a:p>
      </dgm:t>
    </dgm:pt>
    <dgm:pt modelId="{63A9BBD9-CE6B-4FA4-8510-32A87DCC17B8}">
      <dgm:prSet phldrT="[Texto]" custT="1"/>
      <dgm:spPr>
        <a:noFill/>
        <a:ln w="19050">
          <a:noFill/>
        </a:ln>
      </dgm:spPr>
      <dgm:t>
        <a:bodyPr/>
        <a:lstStyle/>
        <a:p>
          <a:pPr>
            <a:buClr>
              <a:schemeClr val="accent2"/>
            </a:buClr>
          </a:pPr>
          <a:r>
            <a:rPr lang="es-MX" sz="1700">
              <a:latin typeface="Arial" panose="020B0604020202020204" pitchFamily="34" charset="0"/>
              <a:cs typeface="Arial" panose="020B0604020202020204" pitchFamily="34" charset="0"/>
            </a:rPr>
            <a:t>Demanda que la información se presente </a:t>
          </a:r>
          <a:r>
            <a:rPr lang="es-MX" sz="1700" b="1">
              <a:solidFill>
                <a:schemeClr val="accent2"/>
              </a:solidFill>
              <a:latin typeface="Arial" panose="020B0604020202020204" pitchFamily="34" charset="0"/>
              <a:cs typeface="Arial" panose="020B0604020202020204" pitchFamily="34" charset="0"/>
            </a:rPr>
            <a:t>sin sesgo </a:t>
          </a:r>
          <a:r>
            <a:rPr lang="es-MX" sz="1700">
              <a:latin typeface="Arial" panose="020B0604020202020204" pitchFamily="34" charset="0"/>
              <a:cs typeface="Arial" panose="020B0604020202020204" pitchFamily="34" charset="0"/>
            </a:rPr>
            <a:t>y haga una </a:t>
          </a:r>
          <a:r>
            <a:rPr lang="es-MX" sz="1700" b="1">
              <a:solidFill>
                <a:schemeClr val="accent2"/>
              </a:solidFill>
              <a:latin typeface="Arial" panose="020B0604020202020204" pitchFamily="34" charset="0"/>
              <a:cs typeface="Arial" panose="020B0604020202020204" pitchFamily="34" charset="0"/>
            </a:rPr>
            <a:t>representación justa </a:t>
          </a:r>
          <a:r>
            <a:rPr lang="es-MX" sz="1700">
              <a:latin typeface="Arial" panose="020B0604020202020204" pitchFamily="34" charset="0"/>
              <a:cs typeface="Arial" panose="020B0604020202020204" pitchFamily="34" charset="0"/>
            </a:rPr>
            <a:t>de los impactos negativos y positivos de la organización</a:t>
          </a:r>
        </a:p>
      </dgm:t>
    </dgm:pt>
    <dgm:pt modelId="{76C531A2-41F8-44C4-ABF1-1F1ADF9A7B43}" type="parTrans" cxnId="{79FE6473-4FB0-44EC-8160-832E9AB0F6E6}">
      <dgm:prSet/>
      <dgm:spPr/>
      <dgm:t>
        <a:bodyPr/>
        <a:lstStyle/>
        <a:p>
          <a:endParaRPr lang="es-MX" sz="1800">
            <a:latin typeface="Arial" panose="020B0604020202020204" pitchFamily="34" charset="0"/>
            <a:cs typeface="Arial" panose="020B0604020202020204" pitchFamily="34" charset="0"/>
          </a:endParaRPr>
        </a:p>
      </dgm:t>
    </dgm:pt>
    <dgm:pt modelId="{13EDE34A-9507-41C5-8D96-EBEF7D4A1B8C}" type="sibTrans" cxnId="{79FE6473-4FB0-44EC-8160-832E9AB0F6E6}">
      <dgm:prSet/>
      <dgm:spPr/>
      <dgm:t>
        <a:bodyPr/>
        <a:lstStyle/>
        <a:p>
          <a:endParaRPr lang="es-MX" sz="1800">
            <a:latin typeface="Arial" panose="020B0604020202020204" pitchFamily="34" charset="0"/>
            <a:cs typeface="Arial" panose="020B0604020202020204" pitchFamily="34" charset="0"/>
          </a:endParaRPr>
        </a:p>
      </dgm:t>
    </dgm:pt>
    <dgm:pt modelId="{064CC26C-4E52-4A78-8D75-3F32CDA9CDA7}">
      <dgm:prSet phldrT="[Texto]" custT="1"/>
      <dgm:spPr>
        <a:solidFill>
          <a:schemeClr val="bg1">
            <a:lumMod val="95000"/>
          </a:schemeClr>
        </a:solidFill>
        <a:ln w="19050">
          <a:noFill/>
        </a:ln>
      </dgm:spPr>
      <dgm:t>
        <a:bodyPr/>
        <a:lstStyle/>
        <a:p>
          <a:r>
            <a:rPr lang="es-MX" sz="1800" b="1">
              <a:solidFill>
                <a:schemeClr val="accent3"/>
              </a:solidFill>
              <a:latin typeface="Arial" panose="020B0604020202020204" pitchFamily="34" charset="0"/>
              <a:cs typeface="Arial" panose="020B0604020202020204" pitchFamily="34" charset="0"/>
            </a:rPr>
            <a:t>3. Claridad</a:t>
          </a:r>
        </a:p>
      </dgm:t>
    </dgm:pt>
    <dgm:pt modelId="{7666B3C0-0EB8-4330-BF3D-870783134729}" type="parTrans" cxnId="{B2B6E820-C1F3-40DF-8C13-38642C1D8E01}">
      <dgm:prSet/>
      <dgm:spPr/>
      <dgm:t>
        <a:bodyPr/>
        <a:lstStyle/>
        <a:p>
          <a:endParaRPr lang="es-MX" sz="1800">
            <a:latin typeface="Arial" panose="020B0604020202020204" pitchFamily="34" charset="0"/>
            <a:cs typeface="Arial" panose="020B0604020202020204" pitchFamily="34" charset="0"/>
          </a:endParaRPr>
        </a:p>
      </dgm:t>
    </dgm:pt>
    <dgm:pt modelId="{2A6B3466-AA7F-42E7-8C27-1A56F34F4982}" type="sibTrans" cxnId="{B2B6E820-C1F3-40DF-8C13-38642C1D8E01}">
      <dgm:prSet/>
      <dgm:spPr/>
      <dgm:t>
        <a:bodyPr/>
        <a:lstStyle/>
        <a:p>
          <a:endParaRPr lang="es-MX" sz="1800">
            <a:latin typeface="Arial" panose="020B0604020202020204" pitchFamily="34" charset="0"/>
            <a:cs typeface="Arial" panose="020B0604020202020204" pitchFamily="34" charset="0"/>
          </a:endParaRPr>
        </a:p>
      </dgm:t>
    </dgm:pt>
    <dgm:pt modelId="{74B079F2-8BDA-4569-BA76-70CEEEF50DF7}">
      <dgm:prSet phldrT="[Texto]" custT="1"/>
      <dgm:spPr>
        <a:noFill/>
        <a:ln w="19050">
          <a:noFill/>
        </a:ln>
      </dgm:spPr>
      <dgm:t>
        <a:bodyPr/>
        <a:lstStyle/>
        <a:p>
          <a:pPr>
            <a:buClr>
              <a:schemeClr val="accent3"/>
            </a:buClr>
          </a:pPr>
          <a:r>
            <a:rPr lang="es-MX" sz="1700">
              <a:latin typeface="Arial" panose="020B0604020202020204" pitchFamily="34" charset="0"/>
              <a:cs typeface="Arial" panose="020B0604020202020204" pitchFamily="34" charset="0"/>
            </a:rPr>
            <a:t>Obliga a la organización a presentar la información de una forma que resulte </a:t>
          </a:r>
          <a:r>
            <a:rPr lang="es-MX" sz="1700" b="1">
              <a:solidFill>
                <a:schemeClr val="accent3"/>
              </a:solidFill>
              <a:latin typeface="Arial" panose="020B0604020202020204" pitchFamily="34" charset="0"/>
              <a:cs typeface="Arial" panose="020B0604020202020204" pitchFamily="34" charset="0"/>
            </a:rPr>
            <a:t>accesible y comprensible</a:t>
          </a:r>
        </a:p>
      </dgm:t>
    </dgm:pt>
    <dgm:pt modelId="{6F97985F-5FAD-464F-B9AD-6E81B160B219}" type="parTrans" cxnId="{257492D9-E059-41F6-8147-EF65E6819CFF}">
      <dgm:prSet/>
      <dgm:spPr/>
      <dgm:t>
        <a:bodyPr/>
        <a:lstStyle/>
        <a:p>
          <a:endParaRPr lang="es-MX" sz="1800">
            <a:latin typeface="Arial" panose="020B0604020202020204" pitchFamily="34" charset="0"/>
            <a:cs typeface="Arial" panose="020B0604020202020204" pitchFamily="34" charset="0"/>
          </a:endParaRPr>
        </a:p>
      </dgm:t>
    </dgm:pt>
    <dgm:pt modelId="{3F34F5B4-958E-44CC-9D45-E1C499BD3B50}" type="sibTrans" cxnId="{257492D9-E059-41F6-8147-EF65E6819CFF}">
      <dgm:prSet/>
      <dgm:spPr/>
      <dgm:t>
        <a:bodyPr/>
        <a:lstStyle/>
        <a:p>
          <a:endParaRPr lang="es-MX" sz="1800">
            <a:latin typeface="Arial" panose="020B0604020202020204" pitchFamily="34" charset="0"/>
            <a:cs typeface="Arial" panose="020B0604020202020204" pitchFamily="34" charset="0"/>
          </a:endParaRPr>
        </a:p>
      </dgm:t>
    </dgm:pt>
    <dgm:pt modelId="{901339A9-7E03-4C56-B687-F66F1F456AA3}">
      <dgm:prSet custT="1"/>
      <dgm:spPr>
        <a:solidFill>
          <a:schemeClr val="bg1">
            <a:lumMod val="95000"/>
          </a:schemeClr>
        </a:solidFill>
        <a:ln w="19050">
          <a:noFill/>
        </a:ln>
      </dgm:spPr>
      <dgm:t>
        <a:bodyPr/>
        <a:lstStyle/>
        <a:p>
          <a:r>
            <a:rPr lang="es-MX" sz="1800" b="1">
              <a:solidFill>
                <a:srgbClr val="C5299B"/>
              </a:solidFill>
              <a:latin typeface="Arial" panose="020B0604020202020204" pitchFamily="34" charset="0"/>
              <a:cs typeface="Arial" panose="020B0604020202020204" pitchFamily="34" charset="0"/>
            </a:rPr>
            <a:t>4. Comparabilidad</a:t>
          </a:r>
        </a:p>
      </dgm:t>
    </dgm:pt>
    <dgm:pt modelId="{8C671C43-4CDA-48B7-9619-7C049C27BB62}" type="parTrans" cxnId="{29A9B399-1EA2-4CFB-991F-A28815666831}">
      <dgm:prSet/>
      <dgm:spPr/>
      <dgm:t>
        <a:bodyPr/>
        <a:lstStyle/>
        <a:p>
          <a:endParaRPr lang="es-MX" sz="1800">
            <a:latin typeface="Arial" panose="020B0604020202020204" pitchFamily="34" charset="0"/>
            <a:cs typeface="Arial" panose="020B0604020202020204" pitchFamily="34" charset="0"/>
          </a:endParaRPr>
        </a:p>
      </dgm:t>
    </dgm:pt>
    <dgm:pt modelId="{ED60B365-9691-44E8-89AB-1061A7BACC74}" type="sibTrans" cxnId="{29A9B399-1EA2-4CFB-991F-A28815666831}">
      <dgm:prSet/>
      <dgm:spPr/>
      <dgm:t>
        <a:bodyPr/>
        <a:lstStyle/>
        <a:p>
          <a:endParaRPr lang="es-MX" sz="1800">
            <a:latin typeface="Arial" panose="020B0604020202020204" pitchFamily="34" charset="0"/>
            <a:cs typeface="Arial" panose="020B0604020202020204" pitchFamily="34" charset="0"/>
          </a:endParaRPr>
        </a:p>
      </dgm:t>
    </dgm:pt>
    <dgm:pt modelId="{1C139736-E6F7-4062-8069-B4D90E7EAB42}">
      <dgm:prSet custT="1"/>
      <dgm:spPr>
        <a:noFill/>
        <a:ln w="19050">
          <a:noFill/>
        </a:ln>
      </dgm:spPr>
      <dgm:t>
        <a:bodyPr/>
        <a:lstStyle/>
        <a:p>
          <a:pPr>
            <a:buClr>
              <a:srgbClr val="C5299B"/>
            </a:buClr>
          </a:pPr>
          <a:r>
            <a:rPr lang="es-MX" sz="1700">
              <a:latin typeface="Arial" panose="020B0604020202020204" pitchFamily="34" charset="0"/>
              <a:cs typeface="Arial" panose="020B0604020202020204" pitchFamily="34" charset="0"/>
            </a:rPr>
            <a:t>Obliga a la organización a </a:t>
          </a:r>
          <a:r>
            <a:rPr lang="es-MX" sz="1700" b="1">
              <a:solidFill>
                <a:srgbClr val="C5299B"/>
              </a:solidFill>
              <a:latin typeface="Arial" panose="020B0604020202020204" pitchFamily="34" charset="0"/>
              <a:cs typeface="Arial" panose="020B0604020202020204" pitchFamily="34" charset="0"/>
            </a:rPr>
            <a:t>seleccionar, compilar y presentar información </a:t>
          </a:r>
          <a:r>
            <a:rPr lang="es-MX" sz="1700">
              <a:latin typeface="Arial" panose="020B0604020202020204" pitchFamily="34" charset="0"/>
              <a:cs typeface="Arial" panose="020B0604020202020204" pitchFamily="34" charset="0"/>
            </a:rPr>
            <a:t>sistemáticamente para facilitar el análisis de los cambios que se produzcan en los impactos con el tiempo y con respecto a los de otras organizaciones</a:t>
          </a:r>
        </a:p>
      </dgm:t>
    </dgm:pt>
    <dgm:pt modelId="{ED1786E4-0194-4D4B-B9F8-ACA0A7399F9B}" type="parTrans" cxnId="{0C11AC23-81DC-4907-AFC7-A0946D6A76E5}">
      <dgm:prSet/>
      <dgm:spPr/>
      <dgm:t>
        <a:bodyPr/>
        <a:lstStyle/>
        <a:p>
          <a:endParaRPr lang="es-MX" sz="1800">
            <a:latin typeface="Arial" panose="020B0604020202020204" pitchFamily="34" charset="0"/>
            <a:cs typeface="Arial" panose="020B0604020202020204" pitchFamily="34" charset="0"/>
          </a:endParaRPr>
        </a:p>
      </dgm:t>
    </dgm:pt>
    <dgm:pt modelId="{8CFE530A-9A99-4C57-881C-DCAF27F3295E}" type="sibTrans" cxnId="{0C11AC23-81DC-4907-AFC7-A0946D6A76E5}">
      <dgm:prSet/>
      <dgm:spPr/>
      <dgm:t>
        <a:bodyPr/>
        <a:lstStyle/>
        <a:p>
          <a:endParaRPr lang="es-MX" sz="1800">
            <a:latin typeface="Arial" panose="020B0604020202020204" pitchFamily="34" charset="0"/>
            <a:cs typeface="Arial" panose="020B0604020202020204" pitchFamily="34" charset="0"/>
          </a:endParaRPr>
        </a:p>
      </dgm:t>
    </dgm:pt>
    <dgm:pt modelId="{734CB4E4-2943-4B38-909F-224595C0A8B5}">
      <dgm:prSet custT="1"/>
      <dgm:spPr>
        <a:noFill/>
        <a:ln w="19050">
          <a:noFill/>
        </a:ln>
      </dgm:spPr>
      <dgm:t>
        <a:bodyPr/>
        <a:lstStyle/>
        <a:p>
          <a:endParaRPr lang="es-MX" sz="1800">
            <a:latin typeface="Arial" panose="020B0604020202020204" pitchFamily="34" charset="0"/>
            <a:cs typeface="Arial" panose="020B0604020202020204" pitchFamily="34" charset="0"/>
          </a:endParaRPr>
        </a:p>
      </dgm:t>
    </dgm:pt>
    <dgm:pt modelId="{9799125B-CCF8-41E4-9E00-8E26CBD71C2D}" type="parTrans" cxnId="{30008F31-363A-4726-8623-6588C6632826}">
      <dgm:prSet/>
      <dgm:spPr/>
      <dgm:t>
        <a:bodyPr/>
        <a:lstStyle/>
        <a:p>
          <a:endParaRPr lang="es-MX"/>
        </a:p>
      </dgm:t>
    </dgm:pt>
    <dgm:pt modelId="{4F77E493-C361-4B62-9A64-3E6FFEAC503E}" type="sibTrans" cxnId="{30008F31-363A-4726-8623-6588C6632826}">
      <dgm:prSet/>
      <dgm:spPr/>
      <dgm:t>
        <a:bodyPr/>
        <a:lstStyle/>
        <a:p>
          <a:endParaRPr lang="es-MX"/>
        </a:p>
      </dgm:t>
    </dgm:pt>
    <dgm:pt modelId="{7EDC7E49-AFCF-4D0D-BCEB-489B7C0DF13D}">
      <dgm:prSet custT="1"/>
      <dgm:spPr>
        <a:noFill/>
        <a:ln w="19050">
          <a:noFill/>
        </a:ln>
      </dgm:spPr>
      <dgm:t>
        <a:bodyPr/>
        <a:lstStyle/>
        <a:p>
          <a:endParaRPr lang="es-MX" sz="1800">
            <a:latin typeface="Arial" panose="020B0604020202020204" pitchFamily="34" charset="0"/>
            <a:cs typeface="Arial" panose="020B0604020202020204" pitchFamily="34" charset="0"/>
          </a:endParaRPr>
        </a:p>
      </dgm:t>
    </dgm:pt>
    <dgm:pt modelId="{D6D0F436-04D4-4416-878F-844A4C496659}" type="parTrans" cxnId="{E2AFAF48-716F-4FDD-9FCF-B8460373D9BC}">
      <dgm:prSet/>
      <dgm:spPr/>
      <dgm:t>
        <a:bodyPr/>
        <a:lstStyle/>
        <a:p>
          <a:endParaRPr lang="es-MX"/>
        </a:p>
      </dgm:t>
    </dgm:pt>
    <dgm:pt modelId="{A161197C-528A-4F85-B4F2-EB10A54848D4}" type="sibTrans" cxnId="{E2AFAF48-716F-4FDD-9FCF-B8460373D9BC}">
      <dgm:prSet/>
      <dgm:spPr/>
      <dgm:t>
        <a:bodyPr/>
        <a:lstStyle/>
        <a:p>
          <a:endParaRPr lang="es-MX"/>
        </a:p>
      </dgm:t>
    </dgm:pt>
    <dgm:pt modelId="{728BA9DE-3CE5-4DCC-8928-0B89CA394585}">
      <dgm:prSet custT="1"/>
      <dgm:spPr>
        <a:noFill/>
        <a:ln w="19050">
          <a:noFill/>
        </a:ln>
      </dgm:spPr>
      <dgm:t>
        <a:bodyPr/>
        <a:lstStyle/>
        <a:p>
          <a:endParaRPr lang="es-MX" sz="1800">
            <a:latin typeface="Arial" panose="020B0604020202020204" pitchFamily="34" charset="0"/>
            <a:cs typeface="Arial" panose="020B0604020202020204" pitchFamily="34" charset="0"/>
          </a:endParaRPr>
        </a:p>
      </dgm:t>
    </dgm:pt>
    <dgm:pt modelId="{47400622-28B2-4AEC-942B-0FC5CFA171E1}" type="parTrans" cxnId="{9D6EFC37-305B-4921-BE89-4CEECA0D0D3D}">
      <dgm:prSet/>
      <dgm:spPr/>
      <dgm:t>
        <a:bodyPr/>
        <a:lstStyle/>
        <a:p>
          <a:endParaRPr lang="es-MX"/>
        </a:p>
      </dgm:t>
    </dgm:pt>
    <dgm:pt modelId="{3D79B012-12B4-4857-A872-7A8205AB7F29}" type="sibTrans" cxnId="{9D6EFC37-305B-4921-BE89-4CEECA0D0D3D}">
      <dgm:prSet/>
      <dgm:spPr/>
      <dgm:t>
        <a:bodyPr/>
        <a:lstStyle/>
        <a:p>
          <a:endParaRPr lang="es-MX"/>
        </a:p>
      </dgm:t>
    </dgm:pt>
    <dgm:pt modelId="{10640340-0E3D-4FDB-9ED6-AC38CCD26CDE}">
      <dgm:prSet custT="1"/>
      <dgm:spPr>
        <a:noFill/>
        <a:ln w="19050">
          <a:noFill/>
        </a:ln>
      </dgm:spPr>
      <dgm:t>
        <a:bodyPr/>
        <a:lstStyle/>
        <a:p>
          <a:endParaRPr lang="es-MX" sz="1800">
            <a:latin typeface="Arial" panose="020B0604020202020204" pitchFamily="34" charset="0"/>
            <a:cs typeface="Arial" panose="020B0604020202020204" pitchFamily="34" charset="0"/>
          </a:endParaRPr>
        </a:p>
      </dgm:t>
    </dgm:pt>
    <dgm:pt modelId="{B3868609-9697-474F-A1C6-9825FBEE8139}" type="parTrans" cxnId="{8851F223-C5E8-4188-BA8F-5A6557471E24}">
      <dgm:prSet/>
      <dgm:spPr/>
      <dgm:t>
        <a:bodyPr/>
        <a:lstStyle/>
        <a:p>
          <a:endParaRPr lang="es-MX"/>
        </a:p>
      </dgm:t>
    </dgm:pt>
    <dgm:pt modelId="{6B3608BB-BC17-4893-9FD8-E1771829A47E}" type="sibTrans" cxnId="{8851F223-C5E8-4188-BA8F-5A6557471E24}">
      <dgm:prSet/>
      <dgm:spPr/>
      <dgm:t>
        <a:bodyPr/>
        <a:lstStyle/>
        <a:p>
          <a:endParaRPr lang="es-MX"/>
        </a:p>
      </dgm:t>
    </dgm:pt>
    <dgm:pt modelId="{7D903F8D-C187-4DD2-8D0C-AA280148E0FA}" type="pres">
      <dgm:prSet presAssocID="{CD972870-E54B-441D-ADD3-4E898314D90A}" presName="Name0" presStyleCnt="0">
        <dgm:presLayoutVars>
          <dgm:dir/>
          <dgm:animLvl val="lvl"/>
          <dgm:resizeHandles val="exact"/>
        </dgm:presLayoutVars>
      </dgm:prSet>
      <dgm:spPr/>
    </dgm:pt>
    <dgm:pt modelId="{B712F931-8A7B-4EEC-B2F5-39EE90727836}" type="pres">
      <dgm:prSet presAssocID="{7ACE06A1-6A53-4C41-B706-4A6737B09322}" presName="linNode" presStyleCnt="0"/>
      <dgm:spPr/>
    </dgm:pt>
    <dgm:pt modelId="{88478343-2479-4DF2-A3C7-3E4493CDAF81}" type="pres">
      <dgm:prSet presAssocID="{7ACE06A1-6A53-4C41-B706-4A6737B09322}" presName="parentText" presStyleLbl="node1" presStyleIdx="0" presStyleCnt="4">
        <dgm:presLayoutVars>
          <dgm:chMax val="1"/>
          <dgm:bulletEnabled val="1"/>
        </dgm:presLayoutVars>
      </dgm:prSet>
      <dgm:spPr/>
    </dgm:pt>
    <dgm:pt modelId="{80A7B0C5-138A-4F7A-80C3-F535D514B2F6}" type="pres">
      <dgm:prSet presAssocID="{7ACE06A1-6A53-4C41-B706-4A6737B09322}" presName="descendantText" presStyleLbl="alignAccFollowNode1" presStyleIdx="0" presStyleCnt="4">
        <dgm:presLayoutVars>
          <dgm:bulletEnabled val="1"/>
        </dgm:presLayoutVars>
      </dgm:prSet>
      <dgm:spPr/>
    </dgm:pt>
    <dgm:pt modelId="{E52A6FF9-B208-484C-A195-2F83E31FE93B}" type="pres">
      <dgm:prSet presAssocID="{F84BB165-B1C9-421D-BEE1-D377F8AEDC45}" presName="sp" presStyleCnt="0"/>
      <dgm:spPr/>
    </dgm:pt>
    <dgm:pt modelId="{BFC4645E-C446-4339-B537-A5A4D7540137}" type="pres">
      <dgm:prSet presAssocID="{734CAC84-6FE2-45AE-817C-90BEAFE8965C}" presName="linNode" presStyleCnt="0"/>
      <dgm:spPr/>
    </dgm:pt>
    <dgm:pt modelId="{71B7DFB8-B656-43AD-B87C-9A05FB4C6480}" type="pres">
      <dgm:prSet presAssocID="{734CAC84-6FE2-45AE-817C-90BEAFE8965C}" presName="parentText" presStyleLbl="node1" presStyleIdx="1" presStyleCnt="4">
        <dgm:presLayoutVars>
          <dgm:chMax val="1"/>
          <dgm:bulletEnabled val="1"/>
        </dgm:presLayoutVars>
      </dgm:prSet>
      <dgm:spPr/>
    </dgm:pt>
    <dgm:pt modelId="{0E192B38-2507-41F3-83EB-FBA82895F2F9}" type="pres">
      <dgm:prSet presAssocID="{734CAC84-6FE2-45AE-817C-90BEAFE8965C}" presName="descendantText" presStyleLbl="alignAccFollowNode1" presStyleIdx="1" presStyleCnt="4">
        <dgm:presLayoutVars>
          <dgm:bulletEnabled val="1"/>
        </dgm:presLayoutVars>
      </dgm:prSet>
      <dgm:spPr/>
    </dgm:pt>
    <dgm:pt modelId="{9DF61E5B-29C1-4C15-A9DB-06ACAA9EF3C1}" type="pres">
      <dgm:prSet presAssocID="{F95F665D-2BAB-4DC2-9D36-EB423E4FF362}" presName="sp" presStyleCnt="0"/>
      <dgm:spPr/>
    </dgm:pt>
    <dgm:pt modelId="{7174B3C7-4103-4940-A1C4-A083356371D4}" type="pres">
      <dgm:prSet presAssocID="{064CC26C-4E52-4A78-8D75-3F32CDA9CDA7}" presName="linNode" presStyleCnt="0"/>
      <dgm:spPr/>
    </dgm:pt>
    <dgm:pt modelId="{D2251D00-447C-4477-A2BC-B0E7C53C1288}" type="pres">
      <dgm:prSet presAssocID="{064CC26C-4E52-4A78-8D75-3F32CDA9CDA7}" presName="parentText" presStyleLbl="node1" presStyleIdx="2" presStyleCnt="4">
        <dgm:presLayoutVars>
          <dgm:chMax val="1"/>
          <dgm:bulletEnabled val="1"/>
        </dgm:presLayoutVars>
      </dgm:prSet>
      <dgm:spPr/>
    </dgm:pt>
    <dgm:pt modelId="{536AD571-C670-4C4A-8527-3EE82152F484}" type="pres">
      <dgm:prSet presAssocID="{064CC26C-4E52-4A78-8D75-3F32CDA9CDA7}" presName="descendantText" presStyleLbl="alignAccFollowNode1" presStyleIdx="2" presStyleCnt="4">
        <dgm:presLayoutVars>
          <dgm:bulletEnabled val="1"/>
        </dgm:presLayoutVars>
      </dgm:prSet>
      <dgm:spPr/>
    </dgm:pt>
    <dgm:pt modelId="{379D9931-E66E-4FAB-8890-46CDA1681425}" type="pres">
      <dgm:prSet presAssocID="{2A6B3466-AA7F-42E7-8C27-1A56F34F4982}" presName="sp" presStyleCnt="0"/>
      <dgm:spPr/>
    </dgm:pt>
    <dgm:pt modelId="{F7301E71-EB64-47D9-BA33-26B50CB605DA}" type="pres">
      <dgm:prSet presAssocID="{901339A9-7E03-4C56-B687-F66F1F456AA3}" presName="linNode" presStyleCnt="0"/>
      <dgm:spPr/>
    </dgm:pt>
    <dgm:pt modelId="{9669303C-2CCA-4EBC-B4F6-88D57B99C4C5}" type="pres">
      <dgm:prSet presAssocID="{901339A9-7E03-4C56-B687-F66F1F456AA3}" presName="parentText" presStyleLbl="node1" presStyleIdx="3" presStyleCnt="4">
        <dgm:presLayoutVars>
          <dgm:chMax val="1"/>
          <dgm:bulletEnabled val="1"/>
        </dgm:presLayoutVars>
      </dgm:prSet>
      <dgm:spPr/>
    </dgm:pt>
    <dgm:pt modelId="{0962C0D9-68C9-4129-886F-E22A68E2F082}" type="pres">
      <dgm:prSet presAssocID="{901339A9-7E03-4C56-B687-F66F1F456AA3}" presName="descendantText" presStyleLbl="alignAccFollowNode1" presStyleIdx="3" presStyleCnt="4">
        <dgm:presLayoutVars>
          <dgm:bulletEnabled val="1"/>
        </dgm:presLayoutVars>
      </dgm:prSet>
      <dgm:spPr/>
    </dgm:pt>
  </dgm:ptLst>
  <dgm:cxnLst>
    <dgm:cxn modelId="{C6A2C712-68E8-4017-A449-50F3A99BD492}" type="presOf" srcId="{728BA9DE-3CE5-4DCC-8928-0B89CA394585}" destId="{0962C0D9-68C9-4129-886F-E22A68E2F082}" srcOrd="0" destOrd="0" presId="urn:microsoft.com/office/officeart/2005/8/layout/vList5"/>
    <dgm:cxn modelId="{466A4A20-B885-4DAE-A523-A62896CDCD66}" srcId="{CD972870-E54B-441D-ADD3-4E898314D90A}" destId="{7ACE06A1-6A53-4C41-B706-4A6737B09322}" srcOrd="0" destOrd="0" parTransId="{16AE4359-023E-4FFE-8E2B-B23FBFEAA44F}" sibTransId="{F84BB165-B1C9-421D-BEE1-D377F8AEDC45}"/>
    <dgm:cxn modelId="{B2B6E820-C1F3-40DF-8C13-38642C1D8E01}" srcId="{CD972870-E54B-441D-ADD3-4E898314D90A}" destId="{064CC26C-4E52-4A78-8D75-3F32CDA9CDA7}" srcOrd="2" destOrd="0" parTransId="{7666B3C0-0EB8-4330-BF3D-870783134729}" sibTransId="{2A6B3466-AA7F-42E7-8C27-1A56F34F4982}"/>
    <dgm:cxn modelId="{0C11AC23-81DC-4907-AFC7-A0946D6A76E5}" srcId="{901339A9-7E03-4C56-B687-F66F1F456AA3}" destId="{1C139736-E6F7-4062-8069-B4D90E7EAB42}" srcOrd="2" destOrd="0" parTransId="{ED1786E4-0194-4D4B-B9F8-ACA0A7399F9B}" sibTransId="{8CFE530A-9A99-4C57-881C-DCAF27F3295E}"/>
    <dgm:cxn modelId="{8851F223-C5E8-4188-BA8F-5A6557471E24}" srcId="{901339A9-7E03-4C56-B687-F66F1F456AA3}" destId="{10640340-0E3D-4FDB-9ED6-AC38CCD26CDE}" srcOrd="1" destOrd="0" parTransId="{B3868609-9697-474F-A1C6-9825FBEE8139}" sibTransId="{6B3608BB-BC17-4893-9FD8-E1771829A47E}"/>
    <dgm:cxn modelId="{51944D26-B4DD-41CB-9FD3-922E12DE4D6B}" type="presOf" srcId="{7ACE06A1-6A53-4C41-B706-4A6737B09322}" destId="{88478343-2479-4DF2-A3C7-3E4493CDAF81}" srcOrd="0" destOrd="0" presId="urn:microsoft.com/office/officeart/2005/8/layout/vList5"/>
    <dgm:cxn modelId="{30008F31-363A-4726-8623-6588C6632826}" srcId="{901339A9-7E03-4C56-B687-F66F1F456AA3}" destId="{734CB4E4-2943-4B38-909F-224595C0A8B5}" srcOrd="3" destOrd="0" parTransId="{9799125B-CCF8-41E4-9E00-8E26CBD71C2D}" sibTransId="{4F77E493-C361-4B62-9A64-3E6FFEAC503E}"/>
    <dgm:cxn modelId="{9D6EFC37-305B-4921-BE89-4CEECA0D0D3D}" srcId="{901339A9-7E03-4C56-B687-F66F1F456AA3}" destId="{728BA9DE-3CE5-4DCC-8928-0B89CA394585}" srcOrd="0" destOrd="0" parTransId="{47400622-28B2-4AEC-942B-0FC5CFA171E1}" sibTransId="{3D79B012-12B4-4857-A872-7A8205AB7F29}"/>
    <dgm:cxn modelId="{E2AFAF48-716F-4FDD-9FCF-B8460373D9BC}" srcId="{901339A9-7E03-4C56-B687-F66F1F456AA3}" destId="{7EDC7E49-AFCF-4D0D-BCEB-489B7C0DF13D}" srcOrd="4" destOrd="0" parTransId="{D6D0F436-04D4-4416-878F-844A4C496659}" sibTransId="{A161197C-528A-4F85-B4F2-EB10A54848D4}"/>
    <dgm:cxn modelId="{7EB2D16A-0A3B-4E9A-AE2E-ACE0A21F7A43}" type="presOf" srcId="{734CB4E4-2943-4B38-909F-224595C0A8B5}" destId="{0962C0D9-68C9-4129-886F-E22A68E2F082}" srcOrd="0" destOrd="3" presId="urn:microsoft.com/office/officeart/2005/8/layout/vList5"/>
    <dgm:cxn modelId="{DF042F6C-5D29-47CC-902F-038D1A8E3ED3}" type="presOf" srcId="{7EDC7E49-AFCF-4D0D-BCEB-489B7C0DF13D}" destId="{0962C0D9-68C9-4129-886F-E22A68E2F082}" srcOrd="0" destOrd="4" presId="urn:microsoft.com/office/officeart/2005/8/layout/vList5"/>
    <dgm:cxn modelId="{7B481671-E79D-4C21-A08E-097446080C82}" type="presOf" srcId="{4D062EF0-EB89-4E36-9FBF-1D15AB590A45}" destId="{80A7B0C5-138A-4F7A-80C3-F535D514B2F6}" srcOrd="0" destOrd="0" presId="urn:microsoft.com/office/officeart/2005/8/layout/vList5"/>
    <dgm:cxn modelId="{A4A5AF51-DB7A-4F72-AB8E-600F62BAEB8B}" type="presOf" srcId="{74B079F2-8BDA-4569-BA76-70CEEEF50DF7}" destId="{536AD571-C670-4C4A-8527-3EE82152F484}" srcOrd="0" destOrd="0" presId="urn:microsoft.com/office/officeart/2005/8/layout/vList5"/>
    <dgm:cxn modelId="{79FE6473-4FB0-44EC-8160-832E9AB0F6E6}" srcId="{734CAC84-6FE2-45AE-817C-90BEAFE8965C}" destId="{63A9BBD9-CE6B-4FA4-8510-32A87DCC17B8}" srcOrd="0" destOrd="0" parTransId="{76C531A2-41F8-44C4-ABF1-1F1ADF9A7B43}" sibTransId="{13EDE34A-9507-41C5-8D96-EBEF7D4A1B8C}"/>
    <dgm:cxn modelId="{C7183857-75DB-4D35-8180-10AC73AE6878}" type="presOf" srcId="{901339A9-7E03-4C56-B687-F66F1F456AA3}" destId="{9669303C-2CCA-4EBC-B4F6-88D57B99C4C5}" srcOrd="0" destOrd="0" presId="urn:microsoft.com/office/officeart/2005/8/layout/vList5"/>
    <dgm:cxn modelId="{04898D7E-AACA-47DA-A041-5E0C31ECF75E}" srcId="{7ACE06A1-6A53-4C41-B706-4A6737B09322}" destId="{4D062EF0-EB89-4E36-9FBF-1D15AB590A45}" srcOrd="0" destOrd="0" parTransId="{C205D7A5-92EC-4E0F-B2E9-794FF42DF99F}" sibTransId="{A1AAC878-3465-41BB-A682-43F6DECE2DFD}"/>
    <dgm:cxn modelId="{29A9B399-1EA2-4CFB-991F-A28815666831}" srcId="{CD972870-E54B-441D-ADD3-4E898314D90A}" destId="{901339A9-7E03-4C56-B687-F66F1F456AA3}" srcOrd="3" destOrd="0" parTransId="{8C671C43-4CDA-48B7-9619-7C049C27BB62}" sibTransId="{ED60B365-9691-44E8-89AB-1061A7BACC74}"/>
    <dgm:cxn modelId="{B55E9EA0-A06B-485E-9CF7-F70AE2939CDB}" type="presOf" srcId="{10640340-0E3D-4FDB-9ED6-AC38CCD26CDE}" destId="{0962C0D9-68C9-4129-886F-E22A68E2F082}" srcOrd="0" destOrd="1" presId="urn:microsoft.com/office/officeart/2005/8/layout/vList5"/>
    <dgm:cxn modelId="{92FDD1A8-4474-4B64-B106-0CB73392FB66}" type="presOf" srcId="{734CAC84-6FE2-45AE-817C-90BEAFE8965C}" destId="{71B7DFB8-B656-43AD-B87C-9A05FB4C6480}" srcOrd="0" destOrd="0" presId="urn:microsoft.com/office/officeart/2005/8/layout/vList5"/>
    <dgm:cxn modelId="{0D8C38AB-CA2C-4A4B-947E-0955E73B9335}" type="presOf" srcId="{63A9BBD9-CE6B-4FA4-8510-32A87DCC17B8}" destId="{0E192B38-2507-41F3-83EB-FBA82895F2F9}" srcOrd="0" destOrd="0" presId="urn:microsoft.com/office/officeart/2005/8/layout/vList5"/>
    <dgm:cxn modelId="{63EFF6B5-113D-4FFC-AEDF-AC0D88AA5F5D}" type="presOf" srcId="{1C139736-E6F7-4062-8069-B4D90E7EAB42}" destId="{0962C0D9-68C9-4129-886F-E22A68E2F082}" srcOrd="0" destOrd="2" presId="urn:microsoft.com/office/officeart/2005/8/layout/vList5"/>
    <dgm:cxn modelId="{257492D9-E059-41F6-8147-EF65E6819CFF}" srcId="{064CC26C-4E52-4A78-8D75-3F32CDA9CDA7}" destId="{74B079F2-8BDA-4569-BA76-70CEEEF50DF7}" srcOrd="0" destOrd="0" parTransId="{6F97985F-5FAD-464F-B9AD-6E81B160B219}" sibTransId="{3F34F5B4-958E-44CC-9D45-E1C499BD3B50}"/>
    <dgm:cxn modelId="{662D7DE2-C165-4B79-B50C-35B0861BCFC3}" type="presOf" srcId="{CD972870-E54B-441D-ADD3-4E898314D90A}" destId="{7D903F8D-C187-4DD2-8D0C-AA280148E0FA}" srcOrd="0" destOrd="0" presId="urn:microsoft.com/office/officeart/2005/8/layout/vList5"/>
    <dgm:cxn modelId="{41F6B2E6-706E-42D3-9E11-3A7536C39419}" srcId="{CD972870-E54B-441D-ADD3-4E898314D90A}" destId="{734CAC84-6FE2-45AE-817C-90BEAFE8965C}" srcOrd="1" destOrd="0" parTransId="{03E90A77-C716-4B15-B4F8-06163317354D}" sibTransId="{F95F665D-2BAB-4DC2-9D36-EB423E4FF362}"/>
    <dgm:cxn modelId="{804C69EF-2A7A-44D2-894C-1E1DD2723261}" type="presOf" srcId="{064CC26C-4E52-4A78-8D75-3F32CDA9CDA7}" destId="{D2251D00-447C-4477-A2BC-B0E7C53C1288}" srcOrd="0" destOrd="0" presId="urn:microsoft.com/office/officeart/2005/8/layout/vList5"/>
    <dgm:cxn modelId="{802BAC06-763B-405F-B7B9-76E678927713}" type="presParOf" srcId="{7D903F8D-C187-4DD2-8D0C-AA280148E0FA}" destId="{B712F931-8A7B-4EEC-B2F5-39EE90727836}" srcOrd="0" destOrd="0" presId="urn:microsoft.com/office/officeart/2005/8/layout/vList5"/>
    <dgm:cxn modelId="{444F1AFB-9B08-4F60-95AA-A33C3C8BF2FD}" type="presParOf" srcId="{B712F931-8A7B-4EEC-B2F5-39EE90727836}" destId="{88478343-2479-4DF2-A3C7-3E4493CDAF81}" srcOrd="0" destOrd="0" presId="urn:microsoft.com/office/officeart/2005/8/layout/vList5"/>
    <dgm:cxn modelId="{A33EFD62-B9D0-41A2-93BA-86A910FF7D2F}" type="presParOf" srcId="{B712F931-8A7B-4EEC-B2F5-39EE90727836}" destId="{80A7B0C5-138A-4F7A-80C3-F535D514B2F6}" srcOrd="1" destOrd="0" presId="urn:microsoft.com/office/officeart/2005/8/layout/vList5"/>
    <dgm:cxn modelId="{3CFF93D7-D2F3-40FC-A5C9-9468E5CD92BB}" type="presParOf" srcId="{7D903F8D-C187-4DD2-8D0C-AA280148E0FA}" destId="{E52A6FF9-B208-484C-A195-2F83E31FE93B}" srcOrd="1" destOrd="0" presId="urn:microsoft.com/office/officeart/2005/8/layout/vList5"/>
    <dgm:cxn modelId="{C27F9221-4A89-4C64-A30C-E6E9DB541D8B}" type="presParOf" srcId="{7D903F8D-C187-4DD2-8D0C-AA280148E0FA}" destId="{BFC4645E-C446-4339-B537-A5A4D7540137}" srcOrd="2" destOrd="0" presId="urn:microsoft.com/office/officeart/2005/8/layout/vList5"/>
    <dgm:cxn modelId="{7B88A695-D680-4EB1-B8F3-43D138AFAC16}" type="presParOf" srcId="{BFC4645E-C446-4339-B537-A5A4D7540137}" destId="{71B7DFB8-B656-43AD-B87C-9A05FB4C6480}" srcOrd="0" destOrd="0" presId="urn:microsoft.com/office/officeart/2005/8/layout/vList5"/>
    <dgm:cxn modelId="{EA645EB0-B915-4469-9EFA-7B187D1ECE7A}" type="presParOf" srcId="{BFC4645E-C446-4339-B537-A5A4D7540137}" destId="{0E192B38-2507-41F3-83EB-FBA82895F2F9}" srcOrd="1" destOrd="0" presId="urn:microsoft.com/office/officeart/2005/8/layout/vList5"/>
    <dgm:cxn modelId="{BAA11BBA-94D1-4D80-894A-C9B4F6226654}" type="presParOf" srcId="{7D903F8D-C187-4DD2-8D0C-AA280148E0FA}" destId="{9DF61E5B-29C1-4C15-A9DB-06ACAA9EF3C1}" srcOrd="3" destOrd="0" presId="urn:microsoft.com/office/officeart/2005/8/layout/vList5"/>
    <dgm:cxn modelId="{9BD80915-E3D3-450C-BCF3-041E046B19C0}" type="presParOf" srcId="{7D903F8D-C187-4DD2-8D0C-AA280148E0FA}" destId="{7174B3C7-4103-4940-A1C4-A083356371D4}" srcOrd="4" destOrd="0" presId="urn:microsoft.com/office/officeart/2005/8/layout/vList5"/>
    <dgm:cxn modelId="{77994E1E-EDAE-4DEE-9F2E-EF5F4FAE20E8}" type="presParOf" srcId="{7174B3C7-4103-4940-A1C4-A083356371D4}" destId="{D2251D00-447C-4477-A2BC-B0E7C53C1288}" srcOrd="0" destOrd="0" presId="urn:microsoft.com/office/officeart/2005/8/layout/vList5"/>
    <dgm:cxn modelId="{4B232D5D-5170-4EBC-A634-261299195BCB}" type="presParOf" srcId="{7174B3C7-4103-4940-A1C4-A083356371D4}" destId="{536AD571-C670-4C4A-8527-3EE82152F484}" srcOrd="1" destOrd="0" presId="urn:microsoft.com/office/officeart/2005/8/layout/vList5"/>
    <dgm:cxn modelId="{D45251D1-A39A-470A-A2AA-8653D47BDDE2}" type="presParOf" srcId="{7D903F8D-C187-4DD2-8D0C-AA280148E0FA}" destId="{379D9931-E66E-4FAB-8890-46CDA1681425}" srcOrd="5" destOrd="0" presId="urn:microsoft.com/office/officeart/2005/8/layout/vList5"/>
    <dgm:cxn modelId="{4B08B89A-2FA8-498C-9E15-7C160EAFC2CF}" type="presParOf" srcId="{7D903F8D-C187-4DD2-8D0C-AA280148E0FA}" destId="{F7301E71-EB64-47D9-BA33-26B50CB605DA}" srcOrd="6" destOrd="0" presId="urn:microsoft.com/office/officeart/2005/8/layout/vList5"/>
    <dgm:cxn modelId="{564F2225-6EF9-4DBC-B59F-6A64489E0488}" type="presParOf" srcId="{F7301E71-EB64-47D9-BA33-26B50CB605DA}" destId="{9669303C-2CCA-4EBC-B4F6-88D57B99C4C5}" srcOrd="0" destOrd="0" presId="urn:microsoft.com/office/officeart/2005/8/layout/vList5"/>
    <dgm:cxn modelId="{9B7F40AB-A96C-45E5-92A7-04784CA2A284}" type="presParOf" srcId="{F7301E71-EB64-47D9-BA33-26B50CB605DA}" destId="{0962C0D9-68C9-4129-886F-E22A68E2F082}" srcOrd="1" destOrd="0" presId="urn:microsoft.com/office/officeart/2005/8/layout/vList5"/>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972870-E54B-441D-ADD3-4E898314D90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MX"/>
        </a:p>
      </dgm:t>
    </dgm:pt>
    <dgm:pt modelId="{7ACE06A1-6A53-4C41-B706-4A6737B09322}">
      <dgm:prSet phldrT="[Texto]" custT="1"/>
      <dgm:spPr>
        <a:solidFill>
          <a:schemeClr val="bg1">
            <a:lumMod val="95000"/>
          </a:schemeClr>
        </a:solidFill>
        <a:ln w="19050">
          <a:noFill/>
        </a:ln>
      </dgm:spPr>
      <dgm:t>
        <a:bodyPr/>
        <a:lstStyle/>
        <a:p>
          <a:r>
            <a:rPr lang="es-MX" sz="1800" b="1">
              <a:solidFill>
                <a:srgbClr val="A8C813"/>
              </a:solidFill>
              <a:latin typeface="Arial" panose="020B0604020202020204" pitchFamily="34" charset="0"/>
              <a:cs typeface="Arial" panose="020B0604020202020204" pitchFamily="34" charset="0"/>
            </a:rPr>
            <a:t>5. Exhaustividad</a:t>
          </a:r>
        </a:p>
      </dgm:t>
    </dgm:pt>
    <dgm:pt modelId="{16AE4359-023E-4FFE-8E2B-B23FBFEAA44F}" type="parTrans" cxnId="{466A4A20-B885-4DAE-A523-A62896CDCD66}">
      <dgm:prSet/>
      <dgm:spPr/>
      <dgm:t>
        <a:bodyPr/>
        <a:lstStyle/>
        <a:p>
          <a:endParaRPr lang="es-MX" sz="1800">
            <a:latin typeface="Arial" panose="020B0604020202020204" pitchFamily="34" charset="0"/>
            <a:cs typeface="Arial" panose="020B0604020202020204" pitchFamily="34" charset="0"/>
          </a:endParaRPr>
        </a:p>
      </dgm:t>
    </dgm:pt>
    <dgm:pt modelId="{F84BB165-B1C9-421D-BEE1-D377F8AEDC45}" type="sibTrans" cxnId="{466A4A20-B885-4DAE-A523-A62896CDCD66}">
      <dgm:prSet/>
      <dgm:spPr/>
      <dgm:t>
        <a:bodyPr/>
        <a:lstStyle/>
        <a:p>
          <a:endParaRPr lang="es-MX" sz="1800">
            <a:latin typeface="Arial" panose="020B0604020202020204" pitchFamily="34" charset="0"/>
            <a:cs typeface="Arial" panose="020B0604020202020204" pitchFamily="34" charset="0"/>
          </a:endParaRPr>
        </a:p>
      </dgm:t>
    </dgm:pt>
    <dgm:pt modelId="{4D062EF0-EB89-4E36-9FBF-1D15AB590A45}">
      <dgm:prSet phldrT="[Texto]" custT="1"/>
      <dgm:spPr>
        <a:noFill/>
        <a:ln w="19050">
          <a:noFill/>
        </a:ln>
      </dgm:spPr>
      <dgm:t>
        <a:bodyPr/>
        <a:lstStyle/>
        <a:p>
          <a:pPr>
            <a:buClr>
              <a:srgbClr val="A8C813"/>
            </a:buClr>
          </a:pPr>
          <a:r>
            <a:rPr lang="es-MX" sz="1700">
              <a:latin typeface="Arial" panose="020B0604020202020204" pitchFamily="34" charset="0"/>
              <a:cs typeface="Arial" panose="020B0604020202020204" pitchFamily="34" charset="0"/>
            </a:rPr>
            <a:t>Obliga a la organización a presentar </a:t>
          </a:r>
          <a:r>
            <a:rPr lang="es-MX" sz="1700" b="1">
              <a:solidFill>
                <a:srgbClr val="A8C813"/>
              </a:solidFill>
              <a:latin typeface="Arial" panose="020B0604020202020204" pitchFamily="34" charset="0"/>
              <a:cs typeface="Arial" panose="020B0604020202020204" pitchFamily="34" charset="0"/>
            </a:rPr>
            <a:t>información suficiente</a:t>
          </a:r>
          <a:r>
            <a:rPr lang="es-MX" sz="1700">
              <a:latin typeface="Arial" panose="020B0604020202020204" pitchFamily="34" charset="0"/>
              <a:cs typeface="Arial" panose="020B0604020202020204" pitchFamily="34" charset="0"/>
            </a:rPr>
            <a:t> para poder evaluar sus impactos durante el periodo objeto del informe.</a:t>
          </a:r>
        </a:p>
      </dgm:t>
    </dgm:pt>
    <dgm:pt modelId="{C205D7A5-92EC-4E0F-B2E9-794FF42DF99F}" type="parTrans" cxnId="{04898D7E-AACA-47DA-A041-5E0C31ECF75E}">
      <dgm:prSet/>
      <dgm:spPr/>
      <dgm:t>
        <a:bodyPr/>
        <a:lstStyle/>
        <a:p>
          <a:endParaRPr lang="es-MX" sz="1800">
            <a:latin typeface="Arial" panose="020B0604020202020204" pitchFamily="34" charset="0"/>
            <a:cs typeface="Arial" panose="020B0604020202020204" pitchFamily="34" charset="0"/>
          </a:endParaRPr>
        </a:p>
      </dgm:t>
    </dgm:pt>
    <dgm:pt modelId="{A1AAC878-3465-41BB-A682-43F6DECE2DFD}" type="sibTrans" cxnId="{04898D7E-AACA-47DA-A041-5E0C31ECF75E}">
      <dgm:prSet/>
      <dgm:spPr/>
      <dgm:t>
        <a:bodyPr/>
        <a:lstStyle/>
        <a:p>
          <a:endParaRPr lang="es-MX" sz="1800">
            <a:latin typeface="Arial" panose="020B0604020202020204" pitchFamily="34" charset="0"/>
            <a:cs typeface="Arial" panose="020B0604020202020204" pitchFamily="34" charset="0"/>
          </a:endParaRPr>
        </a:p>
      </dgm:t>
    </dgm:pt>
    <dgm:pt modelId="{734CAC84-6FE2-45AE-817C-90BEAFE8965C}">
      <dgm:prSet phldrT="[Texto]" custT="1"/>
      <dgm:spPr>
        <a:solidFill>
          <a:schemeClr val="bg1">
            <a:lumMod val="95000"/>
          </a:schemeClr>
        </a:solidFill>
        <a:ln w="19050">
          <a:noFill/>
        </a:ln>
      </dgm:spPr>
      <dgm:t>
        <a:bodyPr/>
        <a:lstStyle/>
        <a:p>
          <a:r>
            <a:rPr lang="es-MX" sz="1800" b="1">
              <a:solidFill>
                <a:schemeClr val="accent4"/>
              </a:solidFill>
              <a:latin typeface="Arial" panose="020B0604020202020204" pitchFamily="34" charset="0"/>
              <a:cs typeface="Arial" panose="020B0604020202020204" pitchFamily="34" charset="0"/>
            </a:rPr>
            <a:t>6. Contexto de </a:t>
          </a:r>
        </a:p>
        <a:p>
          <a:r>
            <a:rPr lang="es-MX" sz="1800" b="1">
              <a:solidFill>
                <a:schemeClr val="accent4"/>
              </a:solidFill>
              <a:latin typeface="Arial" panose="020B0604020202020204" pitchFamily="34" charset="0"/>
              <a:cs typeface="Arial" panose="020B0604020202020204" pitchFamily="34" charset="0"/>
            </a:rPr>
            <a:t>sostenibilidad</a:t>
          </a:r>
        </a:p>
      </dgm:t>
    </dgm:pt>
    <dgm:pt modelId="{03E90A77-C716-4B15-B4F8-06163317354D}" type="parTrans" cxnId="{41F6B2E6-706E-42D3-9E11-3A7536C39419}">
      <dgm:prSet/>
      <dgm:spPr/>
      <dgm:t>
        <a:bodyPr/>
        <a:lstStyle/>
        <a:p>
          <a:endParaRPr lang="es-MX" sz="1800">
            <a:latin typeface="Arial" panose="020B0604020202020204" pitchFamily="34" charset="0"/>
            <a:cs typeface="Arial" panose="020B0604020202020204" pitchFamily="34" charset="0"/>
          </a:endParaRPr>
        </a:p>
      </dgm:t>
    </dgm:pt>
    <dgm:pt modelId="{F95F665D-2BAB-4DC2-9D36-EB423E4FF362}" type="sibTrans" cxnId="{41F6B2E6-706E-42D3-9E11-3A7536C39419}">
      <dgm:prSet/>
      <dgm:spPr/>
      <dgm:t>
        <a:bodyPr/>
        <a:lstStyle/>
        <a:p>
          <a:endParaRPr lang="es-MX" sz="1800">
            <a:latin typeface="Arial" panose="020B0604020202020204" pitchFamily="34" charset="0"/>
            <a:cs typeface="Arial" panose="020B0604020202020204" pitchFamily="34" charset="0"/>
          </a:endParaRPr>
        </a:p>
      </dgm:t>
    </dgm:pt>
    <dgm:pt modelId="{63A9BBD9-CE6B-4FA4-8510-32A87DCC17B8}">
      <dgm:prSet phldrT="[Texto]" custT="1"/>
      <dgm:spPr>
        <a:noFill/>
        <a:ln w="19050">
          <a:noFill/>
        </a:ln>
      </dgm:spPr>
      <dgm:t>
        <a:bodyPr/>
        <a:lstStyle/>
        <a:p>
          <a:pPr>
            <a:buClr>
              <a:schemeClr val="accent4"/>
            </a:buClr>
          </a:pPr>
          <a:r>
            <a:rPr lang="es-MX" sz="1700">
              <a:latin typeface="Arial" panose="020B0604020202020204" pitchFamily="34" charset="0"/>
              <a:cs typeface="Arial" panose="020B0604020202020204" pitchFamily="34" charset="0"/>
            </a:rPr>
            <a:t>Obliga a la organización a presentar información sobre sus </a:t>
          </a:r>
          <a:r>
            <a:rPr lang="es-MX" sz="1700" b="1">
              <a:solidFill>
                <a:schemeClr val="accent4"/>
              </a:solidFill>
              <a:latin typeface="Arial" panose="020B0604020202020204" pitchFamily="34" charset="0"/>
              <a:cs typeface="Arial" panose="020B0604020202020204" pitchFamily="34" charset="0"/>
            </a:rPr>
            <a:t>impactos</a:t>
          </a:r>
          <a:r>
            <a:rPr lang="es-MX" sz="1700">
              <a:latin typeface="Arial" panose="020B0604020202020204" pitchFamily="34" charset="0"/>
              <a:cs typeface="Arial" panose="020B0604020202020204" pitchFamily="34" charset="0"/>
            </a:rPr>
            <a:t> en el </a:t>
          </a:r>
          <a:r>
            <a:rPr lang="es-MX" sz="1700" b="1">
              <a:solidFill>
                <a:schemeClr val="accent4"/>
              </a:solidFill>
              <a:latin typeface="Arial" panose="020B0604020202020204" pitchFamily="34" charset="0"/>
              <a:cs typeface="Arial" panose="020B0604020202020204" pitchFamily="34" charset="0"/>
            </a:rPr>
            <a:t>contexto más amplio </a:t>
          </a:r>
          <a:r>
            <a:rPr lang="es-MX" sz="1700">
              <a:latin typeface="Arial" panose="020B0604020202020204" pitchFamily="34" charset="0"/>
              <a:cs typeface="Arial" panose="020B0604020202020204" pitchFamily="34" charset="0"/>
            </a:rPr>
            <a:t>de desarrollo sostenible.</a:t>
          </a:r>
        </a:p>
      </dgm:t>
    </dgm:pt>
    <dgm:pt modelId="{76C531A2-41F8-44C4-ABF1-1F1ADF9A7B43}" type="parTrans" cxnId="{79FE6473-4FB0-44EC-8160-832E9AB0F6E6}">
      <dgm:prSet/>
      <dgm:spPr/>
      <dgm:t>
        <a:bodyPr/>
        <a:lstStyle/>
        <a:p>
          <a:endParaRPr lang="es-MX" sz="1800">
            <a:latin typeface="Arial" panose="020B0604020202020204" pitchFamily="34" charset="0"/>
            <a:cs typeface="Arial" panose="020B0604020202020204" pitchFamily="34" charset="0"/>
          </a:endParaRPr>
        </a:p>
      </dgm:t>
    </dgm:pt>
    <dgm:pt modelId="{13EDE34A-9507-41C5-8D96-EBEF7D4A1B8C}" type="sibTrans" cxnId="{79FE6473-4FB0-44EC-8160-832E9AB0F6E6}">
      <dgm:prSet/>
      <dgm:spPr/>
      <dgm:t>
        <a:bodyPr/>
        <a:lstStyle/>
        <a:p>
          <a:endParaRPr lang="es-MX" sz="1800">
            <a:latin typeface="Arial" panose="020B0604020202020204" pitchFamily="34" charset="0"/>
            <a:cs typeface="Arial" panose="020B0604020202020204" pitchFamily="34" charset="0"/>
          </a:endParaRPr>
        </a:p>
      </dgm:t>
    </dgm:pt>
    <dgm:pt modelId="{064CC26C-4E52-4A78-8D75-3F32CDA9CDA7}">
      <dgm:prSet phldrT="[Texto]" custT="1"/>
      <dgm:spPr>
        <a:solidFill>
          <a:schemeClr val="bg1">
            <a:lumMod val="95000"/>
          </a:schemeClr>
        </a:solidFill>
        <a:ln w="19050">
          <a:noFill/>
        </a:ln>
      </dgm:spPr>
      <dgm:t>
        <a:bodyPr/>
        <a:lstStyle/>
        <a:p>
          <a:r>
            <a:rPr lang="es-MX" sz="1800" b="1">
              <a:solidFill>
                <a:srgbClr val="18B6C6"/>
              </a:solidFill>
              <a:latin typeface="Arial" panose="020B0604020202020204" pitchFamily="34" charset="0"/>
              <a:cs typeface="Arial" panose="020B0604020202020204" pitchFamily="34" charset="0"/>
            </a:rPr>
            <a:t>7. Puntualidad</a:t>
          </a:r>
        </a:p>
      </dgm:t>
    </dgm:pt>
    <dgm:pt modelId="{7666B3C0-0EB8-4330-BF3D-870783134729}" type="parTrans" cxnId="{B2B6E820-C1F3-40DF-8C13-38642C1D8E01}">
      <dgm:prSet/>
      <dgm:spPr/>
      <dgm:t>
        <a:bodyPr/>
        <a:lstStyle/>
        <a:p>
          <a:endParaRPr lang="es-MX" sz="1800">
            <a:latin typeface="Arial" panose="020B0604020202020204" pitchFamily="34" charset="0"/>
            <a:cs typeface="Arial" panose="020B0604020202020204" pitchFamily="34" charset="0"/>
          </a:endParaRPr>
        </a:p>
      </dgm:t>
    </dgm:pt>
    <dgm:pt modelId="{2A6B3466-AA7F-42E7-8C27-1A56F34F4982}" type="sibTrans" cxnId="{B2B6E820-C1F3-40DF-8C13-38642C1D8E01}">
      <dgm:prSet/>
      <dgm:spPr/>
      <dgm:t>
        <a:bodyPr/>
        <a:lstStyle/>
        <a:p>
          <a:endParaRPr lang="es-MX" sz="1800">
            <a:latin typeface="Arial" panose="020B0604020202020204" pitchFamily="34" charset="0"/>
            <a:cs typeface="Arial" panose="020B0604020202020204" pitchFamily="34" charset="0"/>
          </a:endParaRPr>
        </a:p>
      </dgm:t>
    </dgm:pt>
    <dgm:pt modelId="{74B079F2-8BDA-4569-BA76-70CEEEF50DF7}">
      <dgm:prSet phldrT="[Texto]" custT="1"/>
      <dgm:spPr>
        <a:noFill/>
        <a:ln w="19050">
          <a:noFill/>
        </a:ln>
      </dgm:spPr>
      <dgm:t>
        <a:bodyPr/>
        <a:lstStyle/>
        <a:p>
          <a:pPr>
            <a:buClr>
              <a:srgbClr val="18B6C6"/>
            </a:buClr>
          </a:pPr>
          <a:r>
            <a:rPr lang="es-MX" sz="1700">
              <a:latin typeface="Arial" panose="020B0604020202020204" pitchFamily="34" charset="0"/>
              <a:cs typeface="Arial" panose="020B0604020202020204" pitchFamily="34" charset="0"/>
            </a:rPr>
            <a:t>Obliga a la organización a presentar información con una </a:t>
          </a:r>
          <a:r>
            <a:rPr lang="es-MX" sz="1700" b="1">
              <a:solidFill>
                <a:srgbClr val="18B6C6"/>
              </a:solidFill>
              <a:latin typeface="Arial" panose="020B0604020202020204" pitchFamily="34" charset="0"/>
              <a:cs typeface="Arial" panose="020B0604020202020204" pitchFamily="34" charset="0"/>
            </a:rPr>
            <a:t>programación periódica </a:t>
          </a:r>
          <a:r>
            <a:rPr lang="es-MX" sz="1700">
              <a:latin typeface="Arial" panose="020B0604020202020204" pitchFamily="34" charset="0"/>
              <a:cs typeface="Arial" panose="020B0604020202020204" pitchFamily="34" charset="0"/>
            </a:rPr>
            <a:t>y ponerla a disposición del público </a:t>
          </a:r>
          <a:r>
            <a:rPr lang="es-MX" sz="1700" b="1">
              <a:solidFill>
                <a:srgbClr val="18B6C6"/>
              </a:solidFill>
              <a:latin typeface="Arial" panose="020B0604020202020204" pitchFamily="34" charset="0"/>
              <a:cs typeface="Arial" panose="020B0604020202020204" pitchFamily="34" charset="0"/>
            </a:rPr>
            <a:t>a tiempo </a:t>
          </a:r>
          <a:r>
            <a:rPr lang="es-MX" sz="1700">
              <a:latin typeface="Arial" panose="020B0604020202020204" pitchFamily="34" charset="0"/>
              <a:cs typeface="Arial" panose="020B0604020202020204" pitchFamily="34" charset="0"/>
            </a:rPr>
            <a:t>para que sus usuarios tomen decisiones.</a:t>
          </a:r>
          <a:endParaRPr lang="es-MX" sz="1700" b="1">
            <a:solidFill>
              <a:schemeClr val="accent3"/>
            </a:solidFill>
            <a:latin typeface="Arial" panose="020B0604020202020204" pitchFamily="34" charset="0"/>
            <a:cs typeface="Arial" panose="020B0604020202020204" pitchFamily="34" charset="0"/>
          </a:endParaRPr>
        </a:p>
      </dgm:t>
    </dgm:pt>
    <dgm:pt modelId="{6F97985F-5FAD-464F-B9AD-6E81B160B219}" type="parTrans" cxnId="{257492D9-E059-41F6-8147-EF65E6819CFF}">
      <dgm:prSet/>
      <dgm:spPr/>
      <dgm:t>
        <a:bodyPr/>
        <a:lstStyle/>
        <a:p>
          <a:endParaRPr lang="es-MX" sz="1800">
            <a:latin typeface="Arial" panose="020B0604020202020204" pitchFamily="34" charset="0"/>
            <a:cs typeface="Arial" panose="020B0604020202020204" pitchFamily="34" charset="0"/>
          </a:endParaRPr>
        </a:p>
      </dgm:t>
    </dgm:pt>
    <dgm:pt modelId="{3F34F5B4-958E-44CC-9D45-E1C499BD3B50}" type="sibTrans" cxnId="{257492D9-E059-41F6-8147-EF65E6819CFF}">
      <dgm:prSet/>
      <dgm:spPr/>
      <dgm:t>
        <a:bodyPr/>
        <a:lstStyle/>
        <a:p>
          <a:endParaRPr lang="es-MX" sz="1800">
            <a:latin typeface="Arial" panose="020B0604020202020204" pitchFamily="34" charset="0"/>
            <a:cs typeface="Arial" panose="020B0604020202020204" pitchFamily="34" charset="0"/>
          </a:endParaRPr>
        </a:p>
      </dgm:t>
    </dgm:pt>
    <dgm:pt modelId="{901339A9-7E03-4C56-B687-F66F1F456AA3}">
      <dgm:prSet custT="1"/>
      <dgm:spPr>
        <a:solidFill>
          <a:schemeClr val="bg1">
            <a:lumMod val="95000"/>
          </a:schemeClr>
        </a:solidFill>
        <a:ln w="19050">
          <a:noFill/>
        </a:ln>
      </dgm:spPr>
      <dgm:t>
        <a:bodyPr/>
        <a:lstStyle/>
        <a:p>
          <a:r>
            <a:rPr lang="es-MX" sz="1800" b="1">
              <a:solidFill>
                <a:schemeClr val="accent5"/>
              </a:solidFill>
              <a:latin typeface="Arial" panose="020B0604020202020204" pitchFamily="34" charset="0"/>
              <a:cs typeface="Arial" panose="020B0604020202020204" pitchFamily="34" charset="0"/>
            </a:rPr>
            <a:t>8. Verificabilidad</a:t>
          </a:r>
        </a:p>
      </dgm:t>
    </dgm:pt>
    <dgm:pt modelId="{8C671C43-4CDA-48B7-9619-7C049C27BB62}" type="parTrans" cxnId="{29A9B399-1EA2-4CFB-991F-A28815666831}">
      <dgm:prSet/>
      <dgm:spPr/>
      <dgm:t>
        <a:bodyPr/>
        <a:lstStyle/>
        <a:p>
          <a:endParaRPr lang="es-MX" sz="1800">
            <a:latin typeface="Arial" panose="020B0604020202020204" pitchFamily="34" charset="0"/>
            <a:cs typeface="Arial" panose="020B0604020202020204" pitchFamily="34" charset="0"/>
          </a:endParaRPr>
        </a:p>
      </dgm:t>
    </dgm:pt>
    <dgm:pt modelId="{ED60B365-9691-44E8-89AB-1061A7BACC74}" type="sibTrans" cxnId="{29A9B399-1EA2-4CFB-991F-A28815666831}">
      <dgm:prSet/>
      <dgm:spPr/>
      <dgm:t>
        <a:bodyPr/>
        <a:lstStyle/>
        <a:p>
          <a:endParaRPr lang="es-MX" sz="1800">
            <a:latin typeface="Arial" panose="020B0604020202020204" pitchFamily="34" charset="0"/>
            <a:cs typeface="Arial" panose="020B0604020202020204" pitchFamily="34" charset="0"/>
          </a:endParaRPr>
        </a:p>
      </dgm:t>
    </dgm:pt>
    <dgm:pt modelId="{1C139736-E6F7-4062-8069-B4D90E7EAB42}">
      <dgm:prSet custT="1"/>
      <dgm:spPr>
        <a:noFill/>
        <a:ln w="19050">
          <a:noFill/>
        </a:ln>
      </dgm:spPr>
      <dgm:t>
        <a:bodyPr/>
        <a:lstStyle/>
        <a:p>
          <a:pPr>
            <a:buClr>
              <a:schemeClr val="accent5"/>
            </a:buClr>
          </a:pPr>
          <a:r>
            <a:rPr lang="es-MX" sz="1700">
              <a:latin typeface="Arial" panose="020B0604020202020204" pitchFamily="34" charset="0"/>
              <a:cs typeface="Arial" panose="020B0604020202020204" pitchFamily="34" charset="0"/>
            </a:rPr>
            <a:t>Obliga a la organización a </a:t>
          </a:r>
          <a:r>
            <a:rPr lang="es-MX" sz="1700" b="1">
              <a:solidFill>
                <a:schemeClr val="accent5"/>
              </a:solidFill>
              <a:latin typeface="Arial" panose="020B0604020202020204" pitchFamily="34" charset="0"/>
              <a:cs typeface="Arial" panose="020B0604020202020204" pitchFamily="34" charset="0"/>
            </a:rPr>
            <a:t>recolectar, compilar, registrar y analizar</a:t>
          </a:r>
          <a:r>
            <a:rPr lang="es-MX" sz="1700">
              <a:latin typeface="Arial" panose="020B0604020202020204" pitchFamily="34" charset="0"/>
              <a:cs typeface="Arial" panose="020B0604020202020204" pitchFamily="34" charset="0"/>
            </a:rPr>
            <a:t> la información de tal forma que pueda examinarse para determinar su calidad</a:t>
          </a:r>
        </a:p>
      </dgm:t>
    </dgm:pt>
    <dgm:pt modelId="{ED1786E4-0194-4D4B-B9F8-ACA0A7399F9B}" type="parTrans" cxnId="{0C11AC23-81DC-4907-AFC7-A0946D6A76E5}">
      <dgm:prSet/>
      <dgm:spPr/>
      <dgm:t>
        <a:bodyPr/>
        <a:lstStyle/>
        <a:p>
          <a:endParaRPr lang="es-MX" sz="1800">
            <a:latin typeface="Arial" panose="020B0604020202020204" pitchFamily="34" charset="0"/>
            <a:cs typeface="Arial" panose="020B0604020202020204" pitchFamily="34" charset="0"/>
          </a:endParaRPr>
        </a:p>
      </dgm:t>
    </dgm:pt>
    <dgm:pt modelId="{8CFE530A-9A99-4C57-881C-DCAF27F3295E}" type="sibTrans" cxnId="{0C11AC23-81DC-4907-AFC7-A0946D6A76E5}">
      <dgm:prSet/>
      <dgm:spPr/>
      <dgm:t>
        <a:bodyPr/>
        <a:lstStyle/>
        <a:p>
          <a:endParaRPr lang="es-MX" sz="1800">
            <a:latin typeface="Arial" panose="020B0604020202020204" pitchFamily="34" charset="0"/>
            <a:cs typeface="Arial" panose="020B0604020202020204" pitchFamily="34" charset="0"/>
          </a:endParaRPr>
        </a:p>
      </dgm:t>
    </dgm:pt>
    <dgm:pt modelId="{734CB4E4-2943-4B38-909F-224595C0A8B5}">
      <dgm:prSet custT="1"/>
      <dgm:spPr>
        <a:noFill/>
        <a:ln w="19050">
          <a:noFill/>
        </a:ln>
      </dgm:spPr>
      <dgm:t>
        <a:bodyPr/>
        <a:lstStyle/>
        <a:p>
          <a:endParaRPr lang="es-MX" sz="1800">
            <a:latin typeface="Arial" panose="020B0604020202020204" pitchFamily="34" charset="0"/>
            <a:cs typeface="Arial" panose="020B0604020202020204" pitchFamily="34" charset="0"/>
          </a:endParaRPr>
        </a:p>
      </dgm:t>
    </dgm:pt>
    <dgm:pt modelId="{9799125B-CCF8-41E4-9E00-8E26CBD71C2D}" type="parTrans" cxnId="{30008F31-363A-4726-8623-6588C6632826}">
      <dgm:prSet/>
      <dgm:spPr/>
      <dgm:t>
        <a:bodyPr/>
        <a:lstStyle/>
        <a:p>
          <a:endParaRPr lang="es-MX"/>
        </a:p>
      </dgm:t>
    </dgm:pt>
    <dgm:pt modelId="{4F77E493-C361-4B62-9A64-3E6FFEAC503E}" type="sibTrans" cxnId="{30008F31-363A-4726-8623-6588C6632826}">
      <dgm:prSet/>
      <dgm:spPr/>
      <dgm:t>
        <a:bodyPr/>
        <a:lstStyle/>
        <a:p>
          <a:endParaRPr lang="es-MX"/>
        </a:p>
      </dgm:t>
    </dgm:pt>
    <dgm:pt modelId="{7EDC7E49-AFCF-4D0D-BCEB-489B7C0DF13D}">
      <dgm:prSet custT="1"/>
      <dgm:spPr>
        <a:noFill/>
        <a:ln w="19050">
          <a:noFill/>
        </a:ln>
      </dgm:spPr>
      <dgm:t>
        <a:bodyPr/>
        <a:lstStyle/>
        <a:p>
          <a:endParaRPr lang="es-MX" sz="1800">
            <a:latin typeface="Arial" panose="020B0604020202020204" pitchFamily="34" charset="0"/>
            <a:cs typeface="Arial" panose="020B0604020202020204" pitchFamily="34" charset="0"/>
          </a:endParaRPr>
        </a:p>
      </dgm:t>
    </dgm:pt>
    <dgm:pt modelId="{D6D0F436-04D4-4416-878F-844A4C496659}" type="parTrans" cxnId="{E2AFAF48-716F-4FDD-9FCF-B8460373D9BC}">
      <dgm:prSet/>
      <dgm:spPr/>
      <dgm:t>
        <a:bodyPr/>
        <a:lstStyle/>
        <a:p>
          <a:endParaRPr lang="es-MX"/>
        </a:p>
      </dgm:t>
    </dgm:pt>
    <dgm:pt modelId="{A161197C-528A-4F85-B4F2-EB10A54848D4}" type="sibTrans" cxnId="{E2AFAF48-716F-4FDD-9FCF-B8460373D9BC}">
      <dgm:prSet/>
      <dgm:spPr/>
      <dgm:t>
        <a:bodyPr/>
        <a:lstStyle/>
        <a:p>
          <a:endParaRPr lang="es-MX"/>
        </a:p>
      </dgm:t>
    </dgm:pt>
    <dgm:pt modelId="{728BA9DE-3CE5-4DCC-8928-0B89CA394585}">
      <dgm:prSet custT="1"/>
      <dgm:spPr>
        <a:noFill/>
        <a:ln w="19050">
          <a:noFill/>
        </a:ln>
      </dgm:spPr>
      <dgm:t>
        <a:bodyPr/>
        <a:lstStyle/>
        <a:p>
          <a:endParaRPr lang="es-MX" sz="1800">
            <a:latin typeface="Arial" panose="020B0604020202020204" pitchFamily="34" charset="0"/>
            <a:cs typeface="Arial" panose="020B0604020202020204" pitchFamily="34" charset="0"/>
          </a:endParaRPr>
        </a:p>
      </dgm:t>
    </dgm:pt>
    <dgm:pt modelId="{47400622-28B2-4AEC-942B-0FC5CFA171E1}" type="parTrans" cxnId="{9D6EFC37-305B-4921-BE89-4CEECA0D0D3D}">
      <dgm:prSet/>
      <dgm:spPr/>
      <dgm:t>
        <a:bodyPr/>
        <a:lstStyle/>
        <a:p>
          <a:endParaRPr lang="es-MX"/>
        </a:p>
      </dgm:t>
    </dgm:pt>
    <dgm:pt modelId="{3D79B012-12B4-4857-A872-7A8205AB7F29}" type="sibTrans" cxnId="{9D6EFC37-305B-4921-BE89-4CEECA0D0D3D}">
      <dgm:prSet/>
      <dgm:spPr/>
      <dgm:t>
        <a:bodyPr/>
        <a:lstStyle/>
        <a:p>
          <a:endParaRPr lang="es-MX"/>
        </a:p>
      </dgm:t>
    </dgm:pt>
    <dgm:pt modelId="{10640340-0E3D-4FDB-9ED6-AC38CCD26CDE}">
      <dgm:prSet custT="1"/>
      <dgm:spPr>
        <a:noFill/>
        <a:ln w="19050">
          <a:noFill/>
        </a:ln>
      </dgm:spPr>
      <dgm:t>
        <a:bodyPr/>
        <a:lstStyle/>
        <a:p>
          <a:endParaRPr lang="es-MX" sz="1800">
            <a:latin typeface="Arial" panose="020B0604020202020204" pitchFamily="34" charset="0"/>
            <a:cs typeface="Arial" panose="020B0604020202020204" pitchFamily="34" charset="0"/>
          </a:endParaRPr>
        </a:p>
      </dgm:t>
    </dgm:pt>
    <dgm:pt modelId="{B3868609-9697-474F-A1C6-9825FBEE8139}" type="parTrans" cxnId="{8851F223-C5E8-4188-BA8F-5A6557471E24}">
      <dgm:prSet/>
      <dgm:spPr/>
      <dgm:t>
        <a:bodyPr/>
        <a:lstStyle/>
        <a:p>
          <a:endParaRPr lang="es-MX"/>
        </a:p>
      </dgm:t>
    </dgm:pt>
    <dgm:pt modelId="{6B3608BB-BC17-4893-9FD8-E1771829A47E}" type="sibTrans" cxnId="{8851F223-C5E8-4188-BA8F-5A6557471E24}">
      <dgm:prSet/>
      <dgm:spPr/>
      <dgm:t>
        <a:bodyPr/>
        <a:lstStyle/>
        <a:p>
          <a:endParaRPr lang="es-MX"/>
        </a:p>
      </dgm:t>
    </dgm:pt>
    <dgm:pt modelId="{7D903F8D-C187-4DD2-8D0C-AA280148E0FA}" type="pres">
      <dgm:prSet presAssocID="{CD972870-E54B-441D-ADD3-4E898314D90A}" presName="Name0" presStyleCnt="0">
        <dgm:presLayoutVars>
          <dgm:dir/>
          <dgm:animLvl val="lvl"/>
          <dgm:resizeHandles val="exact"/>
        </dgm:presLayoutVars>
      </dgm:prSet>
      <dgm:spPr/>
    </dgm:pt>
    <dgm:pt modelId="{B712F931-8A7B-4EEC-B2F5-39EE90727836}" type="pres">
      <dgm:prSet presAssocID="{7ACE06A1-6A53-4C41-B706-4A6737B09322}" presName="linNode" presStyleCnt="0"/>
      <dgm:spPr/>
    </dgm:pt>
    <dgm:pt modelId="{88478343-2479-4DF2-A3C7-3E4493CDAF81}" type="pres">
      <dgm:prSet presAssocID="{7ACE06A1-6A53-4C41-B706-4A6737B09322}" presName="parentText" presStyleLbl="node1" presStyleIdx="0" presStyleCnt="4">
        <dgm:presLayoutVars>
          <dgm:chMax val="1"/>
          <dgm:bulletEnabled val="1"/>
        </dgm:presLayoutVars>
      </dgm:prSet>
      <dgm:spPr/>
    </dgm:pt>
    <dgm:pt modelId="{80A7B0C5-138A-4F7A-80C3-F535D514B2F6}" type="pres">
      <dgm:prSet presAssocID="{7ACE06A1-6A53-4C41-B706-4A6737B09322}" presName="descendantText" presStyleLbl="alignAccFollowNode1" presStyleIdx="0" presStyleCnt="4">
        <dgm:presLayoutVars>
          <dgm:bulletEnabled val="1"/>
        </dgm:presLayoutVars>
      </dgm:prSet>
      <dgm:spPr/>
    </dgm:pt>
    <dgm:pt modelId="{E52A6FF9-B208-484C-A195-2F83E31FE93B}" type="pres">
      <dgm:prSet presAssocID="{F84BB165-B1C9-421D-BEE1-D377F8AEDC45}" presName="sp" presStyleCnt="0"/>
      <dgm:spPr/>
    </dgm:pt>
    <dgm:pt modelId="{BFC4645E-C446-4339-B537-A5A4D7540137}" type="pres">
      <dgm:prSet presAssocID="{734CAC84-6FE2-45AE-817C-90BEAFE8965C}" presName="linNode" presStyleCnt="0"/>
      <dgm:spPr/>
    </dgm:pt>
    <dgm:pt modelId="{71B7DFB8-B656-43AD-B87C-9A05FB4C6480}" type="pres">
      <dgm:prSet presAssocID="{734CAC84-6FE2-45AE-817C-90BEAFE8965C}" presName="parentText" presStyleLbl="node1" presStyleIdx="1" presStyleCnt="4">
        <dgm:presLayoutVars>
          <dgm:chMax val="1"/>
          <dgm:bulletEnabled val="1"/>
        </dgm:presLayoutVars>
      </dgm:prSet>
      <dgm:spPr/>
    </dgm:pt>
    <dgm:pt modelId="{0E192B38-2507-41F3-83EB-FBA82895F2F9}" type="pres">
      <dgm:prSet presAssocID="{734CAC84-6FE2-45AE-817C-90BEAFE8965C}" presName="descendantText" presStyleLbl="alignAccFollowNode1" presStyleIdx="1" presStyleCnt="4">
        <dgm:presLayoutVars>
          <dgm:bulletEnabled val="1"/>
        </dgm:presLayoutVars>
      </dgm:prSet>
      <dgm:spPr/>
    </dgm:pt>
    <dgm:pt modelId="{9DF61E5B-29C1-4C15-A9DB-06ACAA9EF3C1}" type="pres">
      <dgm:prSet presAssocID="{F95F665D-2BAB-4DC2-9D36-EB423E4FF362}" presName="sp" presStyleCnt="0"/>
      <dgm:spPr/>
    </dgm:pt>
    <dgm:pt modelId="{7174B3C7-4103-4940-A1C4-A083356371D4}" type="pres">
      <dgm:prSet presAssocID="{064CC26C-4E52-4A78-8D75-3F32CDA9CDA7}" presName="linNode" presStyleCnt="0"/>
      <dgm:spPr/>
    </dgm:pt>
    <dgm:pt modelId="{D2251D00-447C-4477-A2BC-B0E7C53C1288}" type="pres">
      <dgm:prSet presAssocID="{064CC26C-4E52-4A78-8D75-3F32CDA9CDA7}" presName="parentText" presStyleLbl="node1" presStyleIdx="2" presStyleCnt="4">
        <dgm:presLayoutVars>
          <dgm:chMax val="1"/>
          <dgm:bulletEnabled val="1"/>
        </dgm:presLayoutVars>
      </dgm:prSet>
      <dgm:spPr/>
    </dgm:pt>
    <dgm:pt modelId="{536AD571-C670-4C4A-8527-3EE82152F484}" type="pres">
      <dgm:prSet presAssocID="{064CC26C-4E52-4A78-8D75-3F32CDA9CDA7}" presName="descendantText" presStyleLbl="alignAccFollowNode1" presStyleIdx="2" presStyleCnt="4">
        <dgm:presLayoutVars>
          <dgm:bulletEnabled val="1"/>
        </dgm:presLayoutVars>
      </dgm:prSet>
      <dgm:spPr/>
    </dgm:pt>
    <dgm:pt modelId="{379D9931-E66E-4FAB-8890-46CDA1681425}" type="pres">
      <dgm:prSet presAssocID="{2A6B3466-AA7F-42E7-8C27-1A56F34F4982}" presName="sp" presStyleCnt="0"/>
      <dgm:spPr/>
    </dgm:pt>
    <dgm:pt modelId="{F7301E71-EB64-47D9-BA33-26B50CB605DA}" type="pres">
      <dgm:prSet presAssocID="{901339A9-7E03-4C56-B687-F66F1F456AA3}" presName="linNode" presStyleCnt="0"/>
      <dgm:spPr/>
    </dgm:pt>
    <dgm:pt modelId="{9669303C-2CCA-4EBC-B4F6-88D57B99C4C5}" type="pres">
      <dgm:prSet presAssocID="{901339A9-7E03-4C56-B687-F66F1F456AA3}" presName="parentText" presStyleLbl="node1" presStyleIdx="3" presStyleCnt="4">
        <dgm:presLayoutVars>
          <dgm:chMax val="1"/>
          <dgm:bulletEnabled val="1"/>
        </dgm:presLayoutVars>
      </dgm:prSet>
      <dgm:spPr/>
    </dgm:pt>
    <dgm:pt modelId="{0962C0D9-68C9-4129-886F-E22A68E2F082}" type="pres">
      <dgm:prSet presAssocID="{901339A9-7E03-4C56-B687-F66F1F456AA3}" presName="descendantText" presStyleLbl="alignAccFollowNode1" presStyleIdx="3" presStyleCnt="4">
        <dgm:presLayoutVars>
          <dgm:bulletEnabled val="1"/>
        </dgm:presLayoutVars>
      </dgm:prSet>
      <dgm:spPr/>
    </dgm:pt>
  </dgm:ptLst>
  <dgm:cxnLst>
    <dgm:cxn modelId="{C6A2C712-68E8-4017-A449-50F3A99BD492}" type="presOf" srcId="{728BA9DE-3CE5-4DCC-8928-0B89CA394585}" destId="{0962C0D9-68C9-4129-886F-E22A68E2F082}" srcOrd="0" destOrd="0" presId="urn:microsoft.com/office/officeart/2005/8/layout/vList5"/>
    <dgm:cxn modelId="{466A4A20-B885-4DAE-A523-A62896CDCD66}" srcId="{CD972870-E54B-441D-ADD3-4E898314D90A}" destId="{7ACE06A1-6A53-4C41-B706-4A6737B09322}" srcOrd="0" destOrd="0" parTransId="{16AE4359-023E-4FFE-8E2B-B23FBFEAA44F}" sibTransId="{F84BB165-B1C9-421D-BEE1-D377F8AEDC45}"/>
    <dgm:cxn modelId="{B2B6E820-C1F3-40DF-8C13-38642C1D8E01}" srcId="{CD972870-E54B-441D-ADD3-4E898314D90A}" destId="{064CC26C-4E52-4A78-8D75-3F32CDA9CDA7}" srcOrd="2" destOrd="0" parTransId="{7666B3C0-0EB8-4330-BF3D-870783134729}" sibTransId="{2A6B3466-AA7F-42E7-8C27-1A56F34F4982}"/>
    <dgm:cxn modelId="{0C11AC23-81DC-4907-AFC7-A0946D6A76E5}" srcId="{901339A9-7E03-4C56-B687-F66F1F456AA3}" destId="{1C139736-E6F7-4062-8069-B4D90E7EAB42}" srcOrd="2" destOrd="0" parTransId="{ED1786E4-0194-4D4B-B9F8-ACA0A7399F9B}" sibTransId="{8CFE530A-9A99-4C57-881C-DCAF27F3295E}"/>
    <dgm:cxn modelId="{8851F223-C5E8-4188-BA8F-5A6557471E24}" srcId="{901339A9-7E03-4C56-B687-F66F1F456AA3}" destId="{10640340-0E3D-4FDB-9ED6-AC38CCD26CDE}" srcOrd="1" destOrd="0" parTransId="{B3868609-9697-474F-A1C6-9825FBEE8139}" sibTransId="{6B3608BB-BC17-4893-9FD8-E1771829A47E}"/>
    <dgm:cxn modelId="{51944D26-B4DD-41CB-9FD3-922E12DE4D6B}" type="presOf" srcId="{7ACE06A1-6A53-4C41-B706-4A6737B09322}" destId="{88478343-2479-4DF2-A3C7-3E4493CDAF81}" srcOrd="0" destOrd="0" presId="urn:microsoft.com/office/officeart/2005/8/layout/vList5"/>
    <dgm:cxn modelId="{30008F31-363A-4726-8623-6588C6632826}" srcId="{901339A9-7E03-4C56-B687-F66F1F456AA3}" destId="{734CB4E4-2943-4B38-909F-224595C0A8B5}" srcOrd="3" destOrd="0" parTransId="{9799125B-CCF8-41E4-9E00-8E26CBD71C2D}" sibTransId="{4F77E493-C361-4B62-9A64-3E6FFEAC503E}"/>
    <dgm:cxn modelId="{9D6EFC37-305B-4921-BE89-4CEECA0D0D3D}" srcId="{901339A9-7E03-4C56-B687-F66F1F456AA3}" destId="{728BA9DE-3CE5-4DCC-8928-0B89CA394585}" srcOrd="0" destOrd="0" parTransId="{47400622-28B2-4AEC-942B-0FC5CFA171E1}" sibTransId="{3D79B012-12B4-4857-A872-7A8205AB7F29}"/>
    <dgm:cxn modelId="{E2AFAF48-716F-4FDD-9FCF-B8460373D9BC}" srcId="{901339A9-7E03-4C56-B687-F66F1F456AA3}" destId="{7EDC7E49-AFCF-4D0D-BCEB-489B7C0DF13D}" srcOrd="4" destOrd="0" parTransId="{D6D0F436-04D4-4416-878F-844A4C496659}" sibTransId="{A161197C-528A-4F85-B4F2-EB10A54848D4}"/>
    <dgm:cxn modelId="{7EB2D16A-0A3B-4E9A-AE2E-ACE0A21F7A43}" type="presOf" srcId="{734CB4E4-2943-4B38-909F-224595C0A8B5}" destId="{0962C0D9-68C9-4129-886F-E22A68E2F082}" srcOrd="0" destOrd="3" presId="urn:microsoft.com/office/officeart/2005/8/layout/vList5"/>
    <dgm:cxn modelId="{DF042F6C-5D29-47CC-902F-038D1A8E3ED3}" type="presOf" srcId="{7EDC7E49-AFCF-4D0D-BCEB-489B7C0DF13D}" destId="{0962C0D9-68C9-4129-886F-E22A68E2F082}" srcOrd="0" destOrd="4" presId="urn:microsoft.com/office/officeart/2005/8/layout/vList5"/>
    <dgm:cxn modelId="{7B481671-E79D-4C21-A08E-097446080C82}" type="presOf" srcId="{4D062EF0-EB89-4E36-9FBF-1D15AB590A45}" destId="{80A7B0C5-138A-4F7A-80C3-F535D514B2F6}" srcOrd="0" destOrd="0" presId="urn:microsoft.com/office/officeart/2005/8/layout/vList5"/>
    <dgm:cxn modelId="{A4A5AF51-DB7A-4F72-AB8E-600F62BAEB8B}" type="presOf" srcId="{74B079F2-8BDA-4569-BA76-70CEEEF50DF7}" destId="{536AD571-C670-4C4A-8527-3EE82152F484}" srcOrd="0" destOrd="0" presId="urn:microsoft.com/office/officeart/2005/8/layout/vList5"/>
    <dgm:cxn modelId="{79FE6473-4FB0-44EC-8160-832E9AB0F6E6}" srcId="{734CAC84-6FE2-45AE-817C-90BEAFE8965C}" destId="{63A9BBD9-CE6B-4FA4-8510-32A87DCC17B8}" srcOrd="0" destOrd="0" parTransId="{76C531A2-41F8-44C4-ABF1-1F1ADF9A7B43}" sibTransId="{13EDE34A-9507-41C5-8D96-EBEF7D4A1B8C}"/>
    <dgm:cxn modelId="{C7183857-75DB-4D35-8180-10AC73AE6878}" type="presOf" srcId="{901339A9-7E03-4C56-B687-F66F1F456AA3}" destId="{9669303C-2CCA-4EBC-B4F6-88D57B99C4C5}" srcOrd="0" destOrd="0" presId="urn:microsoft.com/office/officeart/2005/8/layout/vList5"/>
    <dgm:cxn modelId="{04898D7E-AACA-47DA-A041-5E0C31ECF75E}" srcId="{7ACE06A1-6A53-4C41-B706-4A6737B09322}" destId="{4D062EF0-EB89-4E36-9FBF-1D15AB590A45}" srcOrd="0" destOrd="0" parTransId="{C205D7A5-92EC-4E0F-B2E9-794FF42DF99F}" sibTransId="{A1AAC878-3465-41BB-A682-43F6DECE2DFD}"/>
    <dgm:cxn modelId="{29A9B399-1EA2-4CFB-991F-A28815666831}" srcId="{CD972870-E54B-441D-ADD3-4E898314D90A}" destId="{901339A9-7E03-4C56-B687-F66F1F456AA3}" srcOrd="3" destOrd="0" parTransId="{8C671C43-4CDA-48B7-9619-7C049C27BB62}" sibTransId="{ED60B365-9691-44E8-89AB-1061A7BACC74}"/>
    <dgm:cxn modelId="{B55E9EA0-A06B-485E-9CF7-F70AE2939CDB}" type="presOf" srcId="{10640340-0E3D-4FDB-9ED6-AC38CCD26CDE}" destId="{0962C0D9-68C9-4129-886F-E22A68E2F082}" srcOrd="0" destOrd="1" presId="urn:microsoft.com/office/officeart/2005/8/layout/vList5"/>
    <dgm:cxn modelId="{92FDD1A8-4474-4B64-B106-0CB73392FB66}" type="presOf" srcId="{734CAC84-6FE2-45AE-817C-90BEAFE8965C}" destId="{71B7DFB8-B656-43AD-B87C-9A05FB4C6480}" srcOrd="0" destOrd="0" presId="urn:microsoft.com/office/officeart/2005/8/layout/vList5"/>
    <dgm:cxn modelId="{0D8C38AB-CA2C-4A4B-947E-0955E73B9335}" type="presOf" srcId="{63A9BBD9-CE6B-4FA4-8510-32A87DCC17B8}" destId="{0E192B38-2507-41F3-83EB-FBA82895F2F9}" srcOrd="0" destOrd="0" presId="urn:microsoft.com/office/officeart/2005/8/layout/vList5"/>
    <dgm:cxn modelId="{63EFF6B5-113D-4FFC-AEDF-AC0D88AA5F5D}" type="presOf" srcId="{1C139736-E6F7-4062-8069-B4D90E7EAB42}" destId="{0962C0D9-68C9-4129-886F-E22A68E2F082}" srcOrd="0" destOrd="2" presId="urn:microsoft.com/office/officeart/2005/8/layout/vList5"/>
    <dgm:cxn modelId="{257492D9-E059-41F6-8147-EF65E6819CFF}" srcId="{064CC26C-4E52-4A78-8D75-3F32CDA9CDA7}" destId="{74B079F2-8BDA-4569-BA76-70CEEEF50DF7}" srcOrd="0" destOrd="0" parTransId="{6F97985F-5FAD-464F-B9AD-6E81B160B219}" sibTransId="{3F34F5B4-958E-44CC-9D45-E1C499BD3B50}"/>
    <dgm:cxn modelId="{662D7DE2-C165-4B79-B50C-35B0861BCFC3}" type="presOf" srcId="{CD972870-E54B-441D-ADD3-4E898314D90A}" destId="{7D903F8D-C187-4DD2-8D0C-AA280148E0FA}" srcOrd="0" destOrd="0" presId="urn:microsoft.com/office/officeart/2005/8/layout/vList5"/>
    <dgm:cxn modelId="{41F6B2E6-706E-42D3-9E11-3A7536C39419}" srcId="{CD972870-E54B-441D-ADD3-4E898314D90A}" destId="{734CAC84-6FE2-45AE-817C-90BEAFE8965C}" srcOrd="1" destOrd="0" parTransId="{03E90A77-C716-4B15-B4F8-06163317354D}" sibTransId="{F95F665D-2BAB-4DC2-9D36-EB423E4FF362}"/>
    <dgm:cxn modelId="{804C69EF-2A7A-44D2-894C-1E1DD2723261}" type="presOf" srcId="{064CC26C-4E52-4A78-8D75-3F32CDA9CDA7}" destId="{D2251D00-447C-4477-A2BC-B0E7C53C1288}" srcOrd="0" destOrd="0" presId="urn:microsoft.com/office/officeart/2005/8/layout/vList5"/>
    <dgm:cxn modelId="{802BAC06-763B-405F-B7B9-76E678927713}" type="presParOf" srcId="{7D903F8D-C187-4DD2-8D0C-AA280148E0FA}" destId="{B712F931-8A7B-4EEC-B2F5-39EE90727836}" srcOrd="0" destOrd="0" presId="urn:microsoft.com/office/officeart/2005/8/layout/vList5"/>
    <dgm:cxn modelId="{444F1AFB-9B08-4F60-95AA-A33C3C8BF2FD}" type="presParOf" srcId="{B712F931-8A7B-4EEC-B2F5-39EE90727836}" destId="{88478343-2479-4DF2-A3C7-3E4493CDAF81}" srcOrd="0" destOrd="0" presId="urn:microsoft.com/office/officeart/2005/8/layout/vList5"/>
    <dgm:cxn modelId="{A33EFD62-B9D0-41A2-93BA-86A910FF7D2F}" type="presParOf" srcId="{B712F931-8A7B-4EEC-B2F5-39EE90727836}" destId="{80A7B0C5-138A-4F7A-80C3-F535D514B2F6}" srcOrd="1" destOrd="0" presId="urn:microsoft.com/office/officeart/2005/8/layout/vList5"/>
    <dgm:cxn modelId="{3CFF93D7-D2F3-40FC-A5C9-9468E5CD92BB}" type="presParOf" srcId="{7D903F8D-C187-4DD2-8D0C-AA280148E0FA}" destId="{E52A6FF9-B208-484C-A195-2F83E31FE93B}" srcOrd="1" destOrd="0" presId="urn:microsoft.com/office/officeart/2005/8/layout/vList5"/>
    <dgm:cxn modelId="{C27F9221-4A89-4C64-A30C-E6E9DB541D8B}" type="presParOf" srcId="{7D903F8D-C187-4DD2-8D0C-AA280148E0FA}" destId="{BFC4645E-C446-4339-B537-A5A4D7540137}" srcOrd="2" destOrd="0" presId="urn:microsoft.com/office/officeart/2005/8/layout/vList5"/>
    <dgm:cxn modelId="{7B88A695-D680-4EB1-B8F3-43D138AFAC16}" type="presParOf" srcId="{BFC4645E-C446-4339-B537-A5A4D7540137}" destId="{71B7DFB8-B656-43AD-B87C-9A05FB4C6480}" srcOrd="0" destOrd="0" presId="urn:microsoft.com/office/officeart/2005/8/layout/vList5"/>
    <dgm:cxn modelId="{EA645EB0-B915-4469-9EFA-7B187D1ECE7A}" type="presParOf" srcId="{BFC4645E-C446-4339-B537-A5A4D7540137}" destId="{0E192B38-2507-41F3-83EB-FBA82895F2F9}" srcOrd="1" destOrd="0" presId="urn:microsoft.com/office/officeart/2005/8/layout/vList5"/>
    <dgm:cxn modelId="{BAA11BBA-94D1-4D80-894A-C9B4F6226654}" type="presParOf" srcId="{7D903F8D-C187-4DD2-8D0C-AA280148E0FA}" destId="{9DF61E5B-29C1-4C15-A9DB-06ACAA9EF3C1}" srcOrd="3" destOrd="0" presId="urn:microsoft.com/office/officeart/2005/8/layout/vList5"/>
    <dgm:cxn modelId="{9BD80915-E3D3-450C-BCF3-041E046B19C0}" type="presParOf" srcId="{7D903F8D-C187-4DD2-8D0C-AA280148E0FA}" destId="{7174B3C7-4103-4940-A1C4-A083356371D4}" srcOrd="4" destOrd="0" presId="urn:microsoft.com/office/officeart/2005/8/layout/vList5"/>
    <dgm:cxn modelId="{77994E1E-EDAE-4DEE-9F2E-EF5F4FAE20E8}" type="presParOf" srcId="{7174B3C7-4103-4940-A1C4-A083356371D4}" destId="{D2251D00-447C-4477-A2BC-B0E7C53C1288}" srcOrd="0" destOrd="0" presId="urn:microsoft.com/office/officeart/2005/8/layout/vList5"/>
    <dgm:cxn modelId="{4B232D5D-5170-4EBC-A634-261299195BCB}" type="presParOf" srcId="{7174B3C7-4103-4940-A1C4-A083356371D4}" destId="{536AD571-C670-4C4A-8527-3EE82152F484}" srcOrd="1" destOrd="0" presId="urn:microsoft.com/office/officeart/2005/8/layout/vList5"/>
    <dgm:cxn modelId="{D45251D1-A39A-470A-A2AA-8653D47BDDE2}" type="presParOf" srcId="{7D903F8D-C187-4DD2-8D0C-AA280148E0FA}" destId="{379D9931-E66E-4FAB-8890-46CDA1681425}" srcOrd="5" destOrd="0" presId="urn:microsoft.com/office/officeart/2005/8/layout/vList5"/>
    <dgm:cxn modelId="{4B08B89A-2FA8-498C-9E15-7C160EAFC2CF}" type="presParOf" srcId="{7D903F8D-C187-4DD2-8D0C-AA280148E0FA}" destId="{F7301E71-EB64-47D9-BA33-26B50CB605DA}" srcOrd="6" destOrd="0" presId="urn:microsoft.com/office/officeart/2005/8/layout/vList5"/>
    <dgm:cxn modelId="{564F2225-6EF9-4DBC-B59F-6A64489E0488}" type="presParOf" srcId="{F7301E71-EB64-47D9-BA33-26B50CB605DA}" destId="{9669303C-2CCA-4EBC-B4F6-88D57B99C4C5}" srcOrd="0" destOrd="0" presId="urn:microsoft.com/office/officeart/2005/8/layout/vList5"/>
    <dgm:cxn modelId="{9B7F40AB-A96C-45E5-92A7-04784CA2A284}" type="presParOf" srcId="{F7301E71-EB64-47D9-BA33-26B50CB605DA}" destId="{0962C0D9-68C9-4129-886F-E22A68E2F08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FF56CF-BC73-4FCE-B53C-3936FA56FE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318564D6-DB71-4686-9A64-75F5A8C4CCA9}">
      <dgm:prSet custT="1"/>
      <dgm:spPr>
        <a:solidFill>
          <a:schemeClr val="bg1">
            <a:lumMod val="95000"/>
          </a:schemeClr>
        </a:solidFill>
        <a:ln w="19050">
          <a:solidFill>
            <a:schemeClr val="bg1">
              <a:lumMod val="95000"/>
            </a:schemeClr>
          </a:solidFill>
        </a:ln>
      </dgm:spPr>
      <dgm:t>
        <a:bodyPr/>
        <a:lstStyle/>
        <a:p>
          <a:r>
            <a:rPr lang="es-MX" sz="1800">
              <a:solidFill>
                <a:schemeClr val="tx1"/>
              </a:solidFill>
              <a:latin typeface="Arial" panose="020B0604020202020204" pitchFamily="34" charset="0"/>
              <a:cs typeface="Arial" panose="020B0604020202020204" pitchFamily="34" charset="0"/>
            </a:rPr>
            <a:t>La organización debe utilizar los Estándares Sectoriales aplicables a la hora de determinar sus temas materiales.</a:t>
          </a:r>
        </a:p>
      </dgm:t>
    </dgm:pt>
    <dgm:pt modelId="{6B6A9A6B-3866-4B6F-B5AC-DBC29C47037D}" type="parTrans" cxnId="{14F8FF71-83EA-419C-9342-61C33207E4ED}">
      <dgm:prSet/>
      <dgm:spPr/>
      <dgm:t>
        <a:bodyPr/>
        <a:lstStyle/>
        <a:p>
          <a:endParaRPr lang="es-MX" sz="1800">
            <a:latin typeface="Arial" panose="020B0604020202020204" pitchFamily="34" charset="0"/>
            <a:cs typeface="Arial" panose="020B0604020202020204" pitchFamily="34" charset="0"/>
          </a:endParaRPr>
        </a:p>
      </dgm:t>
    </dgm:pt>
    <dgm:pt modelId="{E8B758B3-0A7F-4CE3-AEFA-6A82077C8CA6}" type="sibTrans" cxnId="{14F8FF71-83EA-419C-9342-61C33207E4ED}">
      <dgm:prSet/>
      <dgm:spPr/>
      <dgm:t>
        <a:bodyPr/>
        <a:lstStyle/>
        <a:p>
          <a:endParaRPr lang="es-MX" sz="1800">
            <a:latin typeface="Arial" panose="020B0604020202020204" pitchFamily="34" charset="0"/>
            <a:cs typeface="Arial" panose="020B0604020202020204" pitchFamily="34" charset="0"/>
          </a:endParaRPr>
        </a:p>
      </dgm:t>
    </dgm:pt>
    <dgm:pt modelId="{7820B793-E7B9-46BB-A536-C2A69996FFC5}">
      <dgm:prSet custT="1"/>
      <dgm:spPr>
        <a:solidFill>
          <a:schemeClr val="bg1">
            <a:lumMod val="95000"/>
          </a:schemeClr>
        </a:solidFill>
        <a:ln w="19050">
          <a:solidFill>
            <a:schemeClr val="bg1">
              <a:lumMod val="95000"/>
            </a:schemeClr>
          </a:solidFill>
        </a:ln>
      </dgm:spPr>
      <dgm:t>
        <a:bodyPr/>
        <a:lstStyle/>
        <a:p>
          <a:r>
            <a:rPr lang="es-MX" sz="1800">
              <a:solidFill>
                <a:schemeClr val="tx1"/>
              </a:solidFill>
              <a:latin typeface="Arial" panose="020B0604020202020204" pitchFamily="34" charset="0"/>
              <a:cs typeface="Arial" panose="020B0604020202020204" pitchFamily="34" charset="0"/>
            </a:rPr>
            <a:t>La organización revisa cada uno de los posibles temas materiales y determina si son materiales.</a:t>
          </a:r>
        </a:p>
      </dgm:t>
    </dgm:pt>
    <dgm:pt modelId="{C7C20C69-7ADD-4A76-B8D8-DCA2F2CEF73D}" type="parTrans" cxnId="{BAACE138-4BAD-4A5B-B416-FF4AE13F6AEA}">
      <dgm:prSet/>
      <dgm:spPr/>
      <dgm:t>
        <a:bodyPr/>
        <a:lstStyle/>
        <a:p>
          <a:endParaRPr lang="es-MX" sz="1800">
            <a:latin typeface="Arial" panose="020B0604020202020204" pitchFamily="34" charset="0"/>
            <a:cs typeface="Arial" panose="020B0604020202020204" pitchFamily="34" charset="0"/>
          </a:endParaRPr>
        </a:p>
      </dgm:t>
    </dgm:pt>
    <dgm:pt modelId="{EF33F655-FF1B-405D-97A1-D3C87BBE0E7F}" type="sibTrans" cxnId="{BAACE138-4BAD-4A5B-B416-FF4AE13F6AEA}">
      <dgm:prSet/>
      <dgm:spPr/>
      <dgm:t>
        <a:bodyPr/>
        <a:lstStyle/>
        <a:p>
          <a:endParaRPr lang="es-MX" sz="1800">
            <a:latin typeface="Arial" panose="020B0604020202020204" pitchFamily="34" charset="0"/>
            <a:cs typeface="Arial" panose="020B0604020202020204" pitchFamily="34" charset="0"/>
          </a:endParaRPr>
        </a:p>
      </dgm:t>
    </dgm:pt>
    <dgm:pt modelId="{7323197B-9FED-4F9A-93F9-8992A927D2FF}">
      <dgm:prSet custT="1"/>
      <dgm:spPr>
        <a:solidFill>
          <a:schemeClr val="bg1">
            <a:lumMod val="95000"/>
          </a:schemeClr>
        </a:solidFill>
        <a:ln w="19050">
          <a:solidFill>
            <a:schemeClr val="bg1">
              <a:lumMod val="95000"/>
            </a:schemeClr>
          </a:solidFill>
        </a:ln>
      </dgm:spPr>
      <dgm:t>
        <a:bodyPr/>
        <a:lstStyle/>
        <a:p>
          <a:r>
            <a:rPr lang="es-MX" sz="1800">
              <a:solidFill>
                <a:schemeClr val="tx1"/>
              </a:solidFill>
              <a:latin typeface="Arial" panose="020B0604020202020204" pitchFamily="34" charset="0"/>
              <a:cs typeface="Arial" panose="020B0604020202020204" pitchFamily="34" charset="0"/>
            </a:rPr>
            <a:t>El uso de los Estándares Sectoriales no sustituye el proceso de la organización para determinar los temas materiales.</a:t>
          </a:r>
        </a:p>
      </dgm:t>
    </dgm:pt>
    <dgm:pt modelId="{35035224-124C-42C9-AB00-A7D3CCA3BD01}" type="parTrans" cxnId="{2BA455D7-3A5F-4A1D-A075-2E1DCF4514AD}">
      <dgm:prSet/>
      <dgm:spPr/>
      <dgm:t>
        <a:bodyPr/>
        <a:lstStyle/>
        <a:p>
          <a:endParaRPr lang="es-MX" sz="1800">
            <a:latin typeface="Arial" panose="020B0604020202020204" pitchFamily="34" charset="0"/>
            <a:cs typeface="Arial" panose="020B0604020202020204" pitchFamily="34" charset="0"/>
          </a:endParaRPr>
        </a:p>
      </dgm:t>
    </dgm:pt>
    <dgm:pt modelId="{D81ACA7E-A0E6-4FC2-A469-0A4479C6539F}" type="sibTrans" cxnId="{2BA455D7-3A5F-4A1D-A075-2E1DCF4514AD}">
      <dgm:prSet/>
      <dgm:spPr/>
      <dgm:t>
        <a:bodyPr/>
        <a:lstStyle/>
        <a:p>
          <a:endParaRPr lang="es-MX" sz="1800">
            <a:latin typeface="Arial" panose="020B0604020202020204" pitchFamily="34" charset="0"/>
            <a:cs typeface="Arial" panose="020B0604020202020204" pitchFamily="34" charset="0"/>
          </a:endParaRPr>
        </a:p>
      </dgm:t>
    </dgm:pt>
    <dgm:pt modelId="{F313143B-3EEC-4E99-A4D8-BE2959DB56E7}" type="pres">
      <dgm:prSet presAssocID="{72FF56CF-BC73-4FCE-B53C-3936FA56FED2}" presName="linear" presStyleCnt="0">
        <dgm:presLayoutVars>
          <dgm:animLvl val="lvl"/>
          <dgm:resizeHandles val="exact"/>
        </dgm:presLayoutVars>
      </dgm:prSet>
      <dgm:spPr/>
    </dgm:pt>
    <dgm:pt modelId="{89D59DC0-C7ED-40A8-89F4-796F8C976223}" type="pres">
      <dgm:prSet presAssocID="{318564D6-DB71-4686-9A64-75F5A8C4CCA9}" presName="parentText" presStyleLbl="node1" presStyleIdx="0" presStyleCnt="3">
        <dgm:presLayoutVars>
          <dgm:chMax val="0"/>
          <dgm:bulletEnabled val="1"/>
        </dgm:presLayoutVars>
      </dgm:prSet>
      <dgm:spPr/>
    </dgm:pt>
    <dgm:pt modelId="{2CC89A48-2CE0-4936-B6A3-46B651C72F45}" type="pres">
      <dgm:prSet presAssocID="{E8B758B3-0A7F-4CE3-AEFA-6A82077C8CA6}" presName="spacer" presStyleCnt="0"/>
      <dgm:spPr/>
    </dgm:pt>
    <dgm:pt modelId="{6D97C57E-7216-4814-A6DE-9CA574551DC9}" type="pres">
      <dgm:prSet presAssocID="{7820B793-E7B9-46BB-A536-C2A69996FFC5}" presName="parentText" presStyleLbl="node1" presStyleIdx="1" presStyleCnt="3">
        <dgm:presLayoutVars>
          <dgm:chMax val="0"/>
          <dgm:bulletEnabled val="1"/>
        </dgm:presLayoutVars>
      </dgm:prSet>
      <dgm:spPr/>
    </dgm:pt>
    <dgm:pt modelId="{928F0216-E23D-4256-9125-8856C75236FB}" type="pres">
      <dgm:prSet presAssocID="{EF33F655-FF1B-405D-97A1-D3C87BBE0E7F}" presName="spacer" presStyleCnt="0"/>
      <dgm:spPr/>
    </dgm:pt>
    <dgm:pt modelId="{1F333CA4-EE12-413D-9495-72D36BD0C990}" type="pres">
      <dgm:prSet presAssocID="{7323197B-9FED-4F9A-93F9-8992A927D2FF}" presName="parentText" presStyleLbl="node1" presStyleIdx="2" presStyleCnt="3" custLinFactNeighborX="4726">
        <dgm:presLayoutVars>
          <dgm:chMax val="0"/>
          <dgm:bulletEnabled val="1"/>
        </dgm:presLayoutVars>
      </dgm:prSet>
      <dgm:spPr/>
    </dgm:pt>
  </dgm:ptLst>
  <dgm:cxnLst>
    <dgm:cxn modelId="{DCA06413-AB9E-4769-8288-3358FF498D94}" type="presOf" srcId="{7820B793-E7B9-46BB-A536-C2A69996FFC5}" destId="{6D97C57E-7216-4814-A6DE-9CA574551DC9}" srcOrd="0" destOrd="0" presId="urn:microsoft.com/office/officeart/2005/8/layout/vList2"/>
    <dgm:cxn modelId="{17B27D19-26DE-43AA-9931-A33DA934FA12}" type="presOf" srcId="{72FF56CF-BC73-4FCE-B53C-3936FA56FED2}" destId="{F313143B-3EEC-4E99-A4D8-BE2959DB56E7}" srcOrd="0" destOrd="0" presId="urn:microsoft.com/office/officeart/2005/8/layout/vList2"/>
    <dgm:cxn modelId="{BAACE138-4BAD-4A5B-B416-FF4AE13F6AEA}" srcId="{72FF56CF-BC73-4FCE-B53C-3936FA56FED2}" destId="{7820B793-E7B9-46BB-A536-C2A69996FFC5}" srcOrd="1" destOrd="0" parTransId="{C7C20C69-7ADD-4A76-B8D8-DCA2F2CEF73D}" sibTransId="{EF33F655-FF1B-405D-97A1-D3C87BBE0E7F}"/>
    <dgm:cxn modelId="{ECEBFA4B-2436-425F-87E4-AA489DC65A8D}" type="presOf" srcId="{7323197B-9FED-4F9A-93F9-8992A927D2FF}" destId="{1F333CA4-EE12-413D-9495-72D36BD0C990}" srcOrd="0" destOrd="0" presId="urn:microsoft.com/office/officeart/2005/8/layout/vList2"/>
    <dgm:cxn modelId="{14F8FF71-83EA-419C-9342-61C33207E4ED}" srcId="{72FF56CF-BC73-4FCE-B53C-3936FA56FED2}" destId="{318564D6-DB71-4686-9A64-75F5A8C4CCA9}" srcOrd="0" destOrd="0" parTransId="{6B6A9A6B-3866-4B6F-B5AC-DBC29C47037D}" sibTransId="{E8B758B3-0A7F-4CE3-AEFA-6A82077C8CA6}"/>
    <dgm:cxn modelId="{166CF684-055E-4E7E-AEC1-B143806C6E67}" type="presOf" srcId="{318564D6-DB71-4686-9A64-75F5A8C4CCA9}" destId="{89D59DC0-C7ED-40A8-89F4-796F8C976223}" srcOrd="0" destOrd="0" presId="urn:microsoft.com/office/officeart/2005/8/layout/vList2"/>
    <dgm:cxn modelId="{2BA455D7-3A5F-4A1D-A075-2E1DCF4514AD}" srcId="{72FF56CF-BC73-4FCE-B53C-3936FA56FED2}" destId="{7323197B-9FED-4F9A-93F9-8992A927D2FF}" srcOrd="2" destOrd="0" parTransId="{35035224-124C-42C9-AB00-A7D3CCA3BD01}" sibTransId="{D81ACA7E-A0E6-4FC2-A469-0A4479C6539F}"/>
    <dgm:cxn modelId="{BA6171B5-7CBF-4B33-BD41-97E07E325260}" type="presParOf" srcId="{F313143B-3EEC-4E99-A4D8-BE2959DB56E7}" destId="{89D59DC0-C7ED-40A8-89F4-796F8C976223}" srcOrd="0" destOrd="0" presId="urn:microsoft.com/office/officeart/2005/8/layout/vList2"/>
    <dgm:cxn modelId="{55B69A65-6E98-4C96-82B4-E19CAB1622B8}" type="presParOf" srcId="{F313143B-3EEC-4E99-A4D8-BE2959DB56E7}" destId="{2CC89A48-2CE0-4936-B6A3-46B651C72F45}" srcOrd="1" destOrd="0" presId="urn:microsoft.com/office/officeart/2005/8/layout/vList2"/>
    <dgm:cxn modelId="{F13728FD-A159-4AC5-8CA0-6A392DCF8EF6}" type="presParOf" srcId="{F313143B-3EEC-4E99-A4D8-BE2959DB56E7}" destId="{6D97C57E-7216-4814-A6DE-9CA574551DC9}" srcOrd="2" destOrd="0" presId="urn:microsoft.com/office/officeart/2005/8/layout/vList2"/>
    <dgm:cxn modelId="{7A12BC11-9E0C-49ED-BD3C-C366DD98F6AA}" type="presParOf" srcId="{F313143B-3EEC-4E99-A4D8-BE2959DB56E7}" destId="{928F0216-E23D-4256-9125-8856C75236FB}" srcOrd="3" destOrd="0" presId="urn:microsoft.com/office/officeart/2005/8/layout/vList2"/>
    <dgm:cxn modelId="{E2CDD363-2BEB-4A11-9227-3B348935C8B3}" type="presParOf" srcId="{F313143B-3EEC-4E99-A4D8-BE2959DB56E7}" destId="{1F333CA4-EE12-413D-9495-72D36BD0C99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FF56CF-BC73-4FCE-B53C-3936FA56FE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318564D6-DB71-4686-9A64-75F5A8C4CCA9}">
      <dgm:prSet custT="1"/>
      <dgm:spPr>
        <a:solidFill>
          <a:schemeClr val="bg1">
            <a:lumMod val="95000"/>
          </a:schemeClr>
        </a:solidFill>
        <a:ln w="19050">
          <a:solidFill>
            <a:schemeClr val="bg1">
              <a:lumMod val="95000"/>
            </a:schemeClr>
          </a:solidFill>
        </a:ln>
      </dgm:spPr>
      <dgm:t>
        <a:bodyPr/>
        <a:lstStyle/>
        <a:p>
          <a:r>
            <a:rPr lang="es-MX" sz="1800">
              <a:solidFill>
                <a:schemeClr val="tx1"/>
              </a:solidFill>
              <a:latin typeface="Arial" panose="020B0604020202020204" pitchFamily="34" charset="0"/>
              <a:cs typeface="Arial" panose="020B0604020202020204" pitchFamily="34" charset="0"/>
            </a:rPr>
            <a:t>Contienen divulgaciones que se utilizan para comunicar información sobre impactos en relación con temas concretos.</a:t>
          </a:r>
        </a:p>
      </dgm:t>
    </dgm:pt>
    <dgm:pt modelId="{6B6A9A6B-3866-4B6F-B5AC-DBC29C47037D}" type="parTrans" cxnId="{14F8FF71-83EA-419C-9342-61C33207E4ED}">
      <dgm:prSet/>
      <dgm:spPr/>
      <dgm:t>
        <a:bodyPr/>
        <a:lstStyle/>
        <a:p>
          <a:endParaRPr lang="es-MX" sz="1800">
            <a:latin typeface="Arial" panose="020B0604020202020204" pitchFamily="34" charset="0"/>
            <a:cs typeface="Arial" panose="020B0604020202020204" pitchFamily="34" charset="0"/>
          </a:endParaRPr>
        </a:p>
      </dgm:t>
    </dgm:pt>
    <dgm:pt modelId="{E8B758B3-0A7F-4CE3-AEFA-6A82077C8CA6}" type="sibTrans" cxnId="{14F8FF71-83EA-419C-9342-61C33207E4ED}">
      <dgm:prSet/>
      <dgm:spPr/>
      <dgm:t>
        <a:bodyPr/>
        <a:lstStyle/>
        <a:p>
          <a:endParaRPr lang="es-MX" sz="1800">
            <a:latin typeface="Arial" panose="020B0604020202020204" pitchFamily="34" charset="0"/>
            <a:cs typeface="Arial" panose="020B0604020202020204" pitchFamily="34" charset="0"/>
          </a:endParaRPr>
        </a:p>
      </dgm:t>
    </dgm:pt>
    <dgm:pt modelId="{7820B793-E7B9-46BB-A536-C2A69996FFC5}">
      <dgm:prSet custT="1"/>
      <dgm:spPr>
        <a:solidFill>
          <a:schemeClr val="bg1">
            <a:lumMod val="95000"/>
          </a:schemeClr>
        </a:solidFill>
        <a:ln w="19050">
          <a:solidFill>
            <a:schemeClr val="bg1">
              <a:lumMod val="95000"/>
            </a:schemeClr>
          </a:solidFill>
        </a:ln>
      </dgm:spPr>
      <dgm:t>
        <a:bodyPr/>
        <a:lstStyle/>
        <a:p>
          <a:r>
            <a:rPr lang="es-MX" sz="1800">
              <a:solidFill>
                <a:schemeClr val="tx1"/>
              </a:solidFill>
              <a:latin typeface="Arial" panose="020B0604020202020204" pitchFamily="34" charset="0"/>
              <a:cs typeface="Arial" panose="020B0604020202020204" pitchFamily="34" charset="0"/>
            </a:rPr>
            <a:t>Actualmente disponible para más de 30 temas, se añadirán más en el futuro</a:t>
          </a:r>
        </a:p>
      </dgm:t>
    </dgm:pt>
    <dgm:pt modelId="{C7C20C69-7ADD-4A76-B8D8-DCA2F2CEF73D}" type="parTrans" cxnId="{BAACE138-4BAD-4A5B-B416-FF4AE13F6AEA}">
      <dgm:prSet/>
      <dgm:spPr/>
      <dgm:t>
        <a:bodyPr/>
        <a:lstStyle/>
        <a:p>
          <a:endParaRPr lang="es-MX" sz="1800">
            <a:latin typeface="Arial" panose="020B0604020202020204" pitchFamily="34" charset="0"/>
            <a:cs typeface="Arial" panose="020B0604020202020204" pitchFamily="34" charset="0"/>
          </a:endParaRPr>
        </a:p>
      </dgm:t>
    </dgm:pt>
    <dgm:pt modelId="{EF33F655-FF1B-405D-97A1-D3C87BBE0E7F}" type="sibTrans" cxnId="{BAACE138-4BAD-4A5B-B416-FF4AE13F6AEA}">
      <dgm:prSet/>
      <dgm:spPr/>
      <dgm:t>
        <a:bodyPr/>
        <a:lstStyle/>
        <a:p>
          <a:endParaRPr lang="es-MX" sz="1800">
            <a:latin typeface="Arial" panose="020B0604020202020204" pitchFamily="34" charset="0"/>
            <a:cs typeface="Arial" panose="020B0604020202020204" pitchFamily="34" charset="0"/>
          </a:endParaRPr>
        </a:p>
      </dgm:t>
    </dgm:pt>
    <dgm:pt modelId="{F313143B-3EEC-4E99-A4D8-BE2959DB56E7}" type="pres">
      <dgm:prSet presAssocID="{72FF56CF-BC73-4FCE-B53C-3936FA56FED2}" presName="linear" presStyleCnt="0">
        <dgm:presLayoutVars>
          <dgm:animLvl val="lvl"/>
          <dgm:resizeHandles val="exact"/>
        </dgm:presLayoutVars>
      </dgm:prSet>
      <dgm:spPr/>
    </dgm:pt>
    <dgm:pt modelId="{89D59DC0-C7ED-40A8-89F4-796F8C976223}" type="pres">
      <dgm:prSet presAssocID="{318564D6-DB71-4686-9A64-75F5A8C4CCA9}" presName="parentText" presStyleLbl="node1" presStyleIdx="0" presStyleCnt="2">
        <dgm:presLayoutVars>
          <dgm:chMax val="0"/>
          <dgm:bulletEnabled val="1"/>
        </dgm:presLayoutVars>
      </dgm:prSet>
      <dgm:spPr/>
    </dgm:pt>
    <dgm:pt modelId="{2CC89A48-2CE0-4936-B6A3-46B651C72F45}" type="pres">
      <dgm:prSet presAssocID="{E8B758B3-0A7F-4CE3-AEFA-6A82077C8CA6}" presName="spacer" presStyleCnt="0"/>
      <dgm:spPr/>
    </dgm:pt>
    <dgm:pt modelId="{6D97C57E-7216-4814-A6DE-9CA574551DC9}" type="pres">
      <dgm:prSet presAssocID="{7820B793-E7B9-46BB-A536-C2A69996FFC5}" presName="parentText" presStyleLbl="node1" presStyleIdx="1" presStyleCnt="2">
        <dgm:presLayoutVars>
          <dgm:chMax val="0"/>
          <dgm:bulletEnabled val="1"/>
        </dgm:presLayoutVars>
      </dgm:prSet>
      <dgm:spPr/>
    </dgm:pt>
  </dgm:ptLst>
  <dgm:cxnLst>
    <dgm:cxn modelId="{DCA06413-AB9E-4769-8288-3358FF498D94}" type="presOf" srcId="{7820B793-E7B9-46BB-A536-C2A69996FFC5}" destId="{6D97C57E-7216-4814-A6DE-9CA574551DC9}" srcOrd="0" destOrd="0" presId="urn:microsoft.com/office/officeart/2005/8/layout/vList2"/>
    <dgm:cxn modelId="{17B27D19-26DE-43AA-9931-A33DA934FA12}" type="presOf" srcId="{72FF56CF-BC73-4FCE-B53C-3936FA56FED2}" destId="{F313143B-3EEC-4E99-A4D8-BE2959DB56E7}" srcOrd="0" destOrd="0" presId="urn:microsoft.com/office/officeart/2005/8/layout/vList2"/>
    <dgm:cxn modelId="{BAACE138-4BAD-4A5B-B416-FF4AE13F6AEA}" srcId="{72FF56CF-BC73-4FCE-B53C-3936FA56FED2}" destId="{7820B793-E7B9-46BB-A536-C2A69996FFC5}" srcOrd="1" destOrd="0" parTransId="{C7C20C69-7ADD-4A76-B8D8-DCA2F2CEF73D}" sibTransId="{EF33F655-FF1B-405D-97A1-D3C87BBE0E7F}"/>
    <dgm:cxn modelId="{14F8FF71-83EA-419C-9342-61C33207E4ED}" srcId="{72FF56CF-BC73-4FCE-B53C-3936FA56FED2}" destId="{318564D6-DB71-4686-9A64-75F5A8C4CCA9}" srcOrd="0" destOrd="0" parTransId="{6B6A9A6B-3866-4B6F-B5AC-DBC29C47037D}" sibTransId="{E8B758B3-0A7F-4CE3-AEFA-6A82077C8CA6}"/>
    <dgm:cxn modelId="{166CF684-055E-4E7E-AEC1-B143806C6E67}" type="presOf" srcId="{318564D6-DB71-4686-9A64-75F5A8C4CCA9}" destId="{89D59DC0-C7ED-40A8-89F4-796F8C976223}" srcOrd="0" destOrd="0" presId="urn:microsoft.com/office/officeart/2005/8/layout/vList2"/>
    <dgm:cxn modelId="{BA6171B5-7CBF-4B33-BD41-97E07E325260}" type="presParOf" srcId="{F313143B-3EEC-4E99-A4D8-BE2959DB56E7}" destId="{89D59DC0-C7ED-40A8-89F4-796F8C976223}" srcOrd="0" destOrd="0" presId="urn:microsoft.com/office/officeart/2005/8/layout/vList2"/>
    <dgm:cxn modelId="{55B69A65-6E98-4C96-82B4-E19CAB1622B8}" type="presParOf" srcId="{F313143B-3EEC-4E99-A4D8-BE2959DB56E7}" destId="{2CC89A48-2CE0-4936-B6A3-46B651C72F45}" srcOrd="1" destOrd="0" presId="urn:microsoft.com/office/officeart/2005/8/layout/vList2"/>
    <dgm:cxn modelId="{F13728FD-A159-4AC5-8CA0-6A392DCF8EF6}" type="presParOf" srcId="{F313143B-3EEC-4E99-A4D8-BE2959DB56E7}" destId="{6D97C57E-7216-4814-A6DE-9CA574551DC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392317-4DBD-44FA-8F0A-3ACF96B02EDD}" type="doc">
      <dgm:prSet loTypeId="urn:microsoft.com/office/officeart/2005/8/layout/vList6" loCatId="process" qsTypeId="urn:microsoft.com/office/officeart/2005/8/quickstyle/simple1" qsCatId="simple" csTypeId="urn:microsoft.com/office/officeart/2005/8/colors/colorful3" csCatId="colorful" phldr="1"/>
      <dgm:spPr/>
      <dgm:t>
        <a:bodyPr/>
        <a:lstStyle/>
        <a:p>
          <a:endParaRPr lang="es-ES"/>
        </a:p>
      </dgm:t>
    </dgm:pt>
    <dgm:pt modelId="{3E1FA43C-8CC3-4F79-BB3D-51786D43CDB3}">
      <dgm:prSet phldrT="[Texto]" phldr="0"/>
      <dgm:spPr/>
      <dgm:t>
        <a:bodyPr/>
        <a:lstStyle/>
        <a:p>
          <a:pPr rtl="0"/>
          <a:r>
            <a:rPr lang="es-ES"/>
            <a:t>Promoción de Estándares </a:t>
          </a:r>
          <a:r>
            <a:rPr lang="es-ES">
              <a:latin typeface="Calibri Light" panose="020F0302020204030204"/>
            </a:rPr>
            <a:t>GRI</a:t>
          </a:r>
          <a:endParaRPr lang="es-ES"/>
        </a:p>
      </dgm:t>
    </dgm:pt>
    <dgm:pt modelId="{E98D118B-F9D8-4638-8EE2-645EF5D40B27}" type="parTrans" cxnId="{8F6B4944-2EA0-4A48-9A4B-D9D51E420BB3}">
      <dgm:prSet/>
      <dgm:spPr/>
      <dgm:t>
        <a:bodyPr/>
        <a:lstStyle/>
        <a:p>
          <a:endParaRPr lang="es-ES"/>
        </a:p>
      </dgm:t>
    </dgm:pt>
    <dgm:pt modelId="{D1540F11-7432-4338-85F2-186EBA2B1A80}" type="sibTrans" cxnId="{8F6B4944-2EA0-4A48-9A4B-D9D51E420BB3}">
      <dgm:prSet/>
      <dgm:spPr/>
      <dgm:t>
        <a:bodyPr/>
        <a:lstStyle/>
        <a:p>
          <a:endParaRPr lang="es-ES"/>
        </a:p>
      </dgm:t>
    </dgm:pt>
    <dgm:pt modelId="{10C19EAB-F01D-4A90-96F2-123538A0DCA5}">
      <dgm:prSet phldrT="[Texto]" phldr="0"/>
      <dgm:spPr/>
      <dgm:t>
        <a:bodyPr/>
        <a:lstStyle/>
        <a:p>
          <a:pPr rtl="0"/>
          <a:r>
            <a:rPr lang="es-ES">
              <a:latin typeface="Calibri Light" panose="020F0302020204030204"/>
            </a:rPr>
            <a:t>Colabora</a:t>
          </a:r>
          <a:r>
            <a:rPr lang="es-ES"/>
            <a:t> estrechamente con </a:t>
          </a:r>
          <a:r>
            <a:rPr lang="es-ES" err="1"/>
            <a:t>policy</a:t>
          </a:r>
          <a:r>
            <a:rPr lang="es-ES"/>
            <a:t> </a:t>
          </a:r>
          <a:r>
            <a:rPr lang="es-ES" err="1"/>
            <a:t>makers</a:t>
          </a:r>
          <a:r>
            <a:rPr lang="es-ES"/>
            <a:t> para desarrollar y promover estándares de reporte de sostenibilidad que sean adoptados por gobiernos y organismos regulatorios. </a:t>
          </a:r>
          <a:r>
            <a:rPr lang="es-ES">
              <a:latin typeface="Calibri Light" panose="020F0302020204030204"/>
            </a:rPr>
            <a:t>EFRAG</a:t>
          </a:r>
          <a:endParaRPr lang="es-ES"/>
        </a:p>
      </dgm:t>
    </dgm:pt>
    <dgm:pt modelId="{8AEFB80C-49DB-49A4-A894-DC3C17BBCCED}" type="parTrans" cxnId="{DC0FF386-96DB-4F35-B059-99B740BB43BE}">
      <dgm:prSet/>
      <dgm:spPr/>
      <dgm:t>
        <a:bodyPr/>
        <a:lstStyle/>
        <a:p>
          <a:endParaRPr lang="es-ES"/>
        </a:p>
      </dgm:t>
    </dgm:pt>
    <dgm:pt modelId="{6C3C6F77-A36D-4DA1-9714-98A98620F9C9}" type="sibTrans" cxnId="{DC0FF386-96DB-4F35-B059-99B740BB43BE}">
      <dgm:prSet/>
      <dgm:spPr/>
      <dgm:t>
        <a:bodyPr/>
        <a:lstStyle/>
        <a:p>
          <a:endParaRPr lang="es-ES"/>
        </a:p>
      </dgm:t>
    </dgm:pt>
    <dgm:pt modelId="{B9F7B4C5-794B-4BAA-8F4B-F89CB03AC27C}">
      <dgm:prSet phldrT="[Texto]" phldr="0"/>
      <dgm:spPr/>
      <dgm:t>
        <a:bodyPr/>
        <a:lstStyle/>
        <a:p>
          <a:pPr rtl="0"/>
          <a:r>
            <a:rPr lang="es-ES">
              <a:latin typeface="Calibri Light" panose="020F0302020204030204"/>
            </a:rPr>
            <a:t>Acompañamiento técnico</a:t>
          </a:r>
          <a:endParaRPr lang="es-ES"/>
        </a:p>
      </dgm:t>
    </dgm:pt>
    <dgm:pt modelId="{79EB975B-BF44-400D-A3CE-348EC7E5F100}" type="parTrans" cxnId="{BB42C433-8B41-4838-BD33-14A3D3B322A6}">
      <dgm:prSet/>
      <dgm:spPr/>
      <dgm:t>
        <a:bodyPr/>
        <a:lstStyle/>
        <a:p>
          <a:endParaRPr lang="es-ES"/>
        </a:p>
      </dgm:t>
    </dgm:pt>
    <dgm:pt modelId="{8825E1DD-0D92-40BA-A516-F02C32DC8BB2}" type="sibTrans" cxnId="{BB42C433-8B41-4838-BD33-14A3D3B322A6}">
      <dgm:prSet/>
      <dgm:spPr/>
      <dgm:t>
        <a:bodyPr/>
        <a:lstStyle/>
        <a:p>
          <a:endParaRPr lang="es-ES"/>
        </a:p>
      </dgm:t>
    </dgm:pt>
    <dgm:pt modelId="{3ACC3850-036D-4F30-B1B6-9EF019A16964}">
      <dgm:prSet phldrT="[Texto]" phldr="0"/>
      <dgm:spPr/>
      <dgm:t>
        <a:bodyPr/>
        <a:lstStyle/>
        <a:p>
          <a:pPr rtl="0"/>
          <a:r>
            <a:rPr lang="es-ES"/>
            <a:t>GRI proporciona asesoramiento técnico a los </a:t>
          </a:r>
          <a:r>
            <a:rPr lang="es-ES" err="1"/>
            <a:t>policy</a:t>
          </a:r>
          <a:r>
            <a:rPr lang="es-ES"/>
            <a:t> </a:t>
          </a:r>
          <a:r>
            <a:rPr lang="es-ES" err="1"/>
            <a:t>makers</a:t>
          </a:r>
          <a:r>
            <a:rPr lang="es-ES"/>
            <a:t> sobre cómo integrar los principios de sostenibilidad en la legislación y regulaciones. </a:t>
          </a:r>
        </a:p>
      </dgm:t>
    </dgm:pt>
    <dgm:pt modelId="{67C070EE-919A-4E55-A1C3-F6EBF8F70473}" type="parTrans" cxnId="{CD258E75-FF48-4948-8C9F-4139EB0EFBAF}">
      <dgm:prSet/>
      <dgm:spPr/>
      <dgm:t>
        <a:bodyPr/>
        <a:lstStyle/>
        <a:p>
          <a:endParaRPr lang="es-ES"/>
        </a:p>
      </dgm:t>
    </dgm:pt>
    <dgm:pt modelId="{2BAD5BFF-23C3-4BE5-9E6F-5177BEC9D8D8}" type="sibTrans" cxnId="{CD258E75-FF48-4948-8C9F-4139EB0EFBAF}">
      <dgm:prSet/>
      <dgm:spPr/>
      <dgm:t>
        <a:bodyPr/>
        <a:lstStyle/>
        <a:p>
          <a:endParaRPr lang="es-ES"/>
        </a:p>
      </dgm:t>
    </dgm:pt>
    <dgm:pt modelId="{040B8546-8EA6-447F-BBBC-9540988EC232}">
      <dgm:prSet phldr="0"/>
      <dgm:spPr/>
      <dgm:t>
        <a:bodyPr/>
        <a:lstStyle/>
        <a:p>
          <a:pPr rtl="0"/>
          <a:r>
            <a:rPr lang="es-ES"/>
            <a:t>Fortalecimiento de la Capacidad Institucional</a:t>
          </a:r>
          <a:r>
            <a:rPr lang="es-ES">
              <a:latin typeface="Calibri Light" panose="020F0302020204030204"/>
            </a:rPr>
            <a:t>: </a:t>
          </a:r>
        </a:p>
      </dgm:t>
    </dgm:pt>
    <dgm:pt modelId="{7BC2EACC-E437-4FC2-A409-EAB338F12EAD}" type="parTrans" cxnId="{FA07AE47-E42E-4932-81AE-DC452CCA0A21}">
      <dgm:prSet/>
      <dgm:spPr/>
    </dgm:pt>
    <dgm:pt modelId="{1A98ABA2-9807-416A-AE1F-55C3AD7F148B}" type="sibTrans" cxnId="{FA07AE47-E42E-4932-81AE-DC452CCA0A21}">
      <dgm:prSet/>
      <dgm:spPr/>
    </dgm:pt>
    <dgm:pt modelId="{DCE682E5-642B-4E39-9ADE-256E741B2357}">
      <dgm:prSet phldr="0"/>
      <dgm:spPr/>
      <dgm:t>
        <a:bodyPr/>
        <a:lstStyle/>
        <a:p>
          <a:r>
            <a:rPr lang="es-ES"/>
            <a:t>talleres, seminarios y capacitaciones para funcionarios públicos sobre la implementación efectiva de políticas basadas en los </a:t>
          </a:r>
          <a:r>
            <a:rPr lang="es-ES">
              <a:latin typeface="Calibri Light" panose="020F0302020204030204"/>
            </a:rPr>
            <a:t>Estándares</a:t>
          </a:r>
          <a:r>
            <a:rPr lang="es-ES"/>
            <a:t> GRI.</a:t>
          </a:r>
        </a:p>
      </dgm:t>
    </dgm:pt>
    <dgm:pt modelId="{F7AE4458-ED88-4237-88FF-F3DA59F3E549}" type="parTrans" cxnId="{15B0C5EE-DF8B-462B-994C-51C37E1A1618}">
      <dgm:prSet/>
      <dgm:spPr/>
    </dgm:pt>
    <dgm:pt modelId="{B875D04A-25EB-4369-B4DD-A384668A59F7}" type="sibTrans" cxnId="{15B0C5EE-DF8B-462B-994C-51C37E1A1618}">
      <dgm:prSet/>
      <dgm:spPr/>
    </dgm:pt>
    <dgm:pt modelId="{E79B3263-B2E4-4BBF-B9ED-8F552CF59E13}">
      <dgm:prSet phldr="0"/>
      <dgm:spPr/>
      <dgm:t>
        <a:bodyPr/>
        <a:lstStyle/>
        <a:p>
          <a:pPr rtl="0"/>
          <a:r>
            <a:rPr lang="es-ES"/>
            <a:t>Facilitación del Diálogo </a:t>
          </a:r>
          <a:r>
            <a:rPr lang="es-ES">
              <a:latin typeface="Calibri Light" panose="020F0302020204030204"/>
            </a:rPr>
            <a:t>Multisectorial</a:t>
          </a:r>
        </a:p>
      </dgm:t>
    </dgm:pt>
    <dgm:pt modelId="{0357F835-E670-4A1B-8ECA-CC8C9FA5C2AE}" type="parTrans" cxnId="{38FFFF03-2285-48ED-A827-D2207FC1149B}">
      <dgm:prSet/>
      <dgm:spPr/>
    </dgm:pt>
    <dgm:pt modelId="{FE206949-9C85-4187-A5F9-DE9343EFEFDE}" type="sibTrans" cxnId="{38FFFF03-2285-48ED-A827-D2207FC1149B}">
      <dgm:prSet/>
      <dgm:spPr/>
    </dgm:pt>
    <dgm:pt modelId="{F5F5D428-7834-4F82-A105-A53155984C8D}">
      <dgm:prSet phldr="0"/>
      <dgm:spPr/>
      <dgm:t>
        <a:bodyPr/>
        <a:lstStyle/>
        <a:p>
          <a:pPr rtl="0"/>
          <a:r>
            <a:rPr lang="es-ES"/>
            <a:t>Influencia en Políticas Globales y </a:t>
          </a:r>
          <a:r>
            <a:rPr lang="es-ES">
              <a:latin typeface="Calibri Light" panose="020F0302020204030204"/>
            </a:rPr>
            <a:t>Regionales</a:t>
          </a:r>
        </a:p>
      </dgm:t>
    </dgm:pt>
    <dgm:pt modelId="{C16B47BB-17D3-4210-9A1D-62D7CE657691}" type="parTrans" cxnId="{6F30E968-0279-429C-B7EC-B99AEAE80E57}">
      <dgm:prSet/>
      <dgm:spPr/>
    </dgm:pt>
    <dgm:pt modelId="{687C4752-10BB-4586-A0CB-C1E42E988CC2}" type="sibTrans" cxnId="{6F30E968-0279-429C-B7EC-B99AEAE80E57}">
      <dgm:prSet/>
      <dgm:spPr/>
    </dgm:pt>
    <dgm:pt modelId="{D1299E68-A1AA-4391-84ED-F5035C75875D}">
      <dgm:prSet phldr="0"/>
      <dgm:spPr/>
      <dgm:t>
        <a:bodyPr/>
        <a:lstStyle/>
        <a:p>
          <a:pPr rtl="0"/>
          <a:r>
            <a:rPr lang="es-ES">
              <a:latin typeface="Calibri Light" panose="020F0302020204030204"/>
            </a:rPr>
            <a:t>GRI</a:t>
          </a:r>
          <a:r>
            <a:rPr lang="es-ES"/>
            <a:t> facilita el diálogo entre </a:t>
          </a:r>
          <a:r>
            <a:rPr lang="es-ES" err="1"/>
            <a:t>policy</a:t>
          </a:r>
          <a:r>
            <a:rPr lang="es-ES"/>
            <a:t> </a:t>
          </a:r>
          <a:r>
            <a:rPr lang="es-ES" err="1"/>
            <a:t>makers</a:t>
          </a:r>
          <a:r>
            <a:rPr lang="es-ES"/>
            <a:t>, el sector privado, la sociedad civil y otros actores clave para construir un consenso sobre las políticas de sostenibilidad. </a:t>
          </a:r>
          <a:r>
            <a:rPr lang="es-ES" err="1">
              <a:latin typeface="Calibri Light" panose="020F0302020204030204"/>
            </a:rPr>
            <a:t>Ej</a:t>
          </a:r>
          <a:r>
            <a:rPr lang="es-ES">
              <a:latin typeface="Calibri Light" panose="020F0302020204030204"/>
            </a:rPr>
            <a:t>: </a:t>
          </a:r>
          <a:r>
            <a:rPr lang="es-ES" err="1">
              <a:latin typeface="Calibri Light" panose="020F0302020204030204"/>
            </a:rPr>
            <a:t>Taskforce</a:t>
          </a:r>
          <a:r>
            <a:rPr lang="es-ES">
              <a:latin typeface="Calibri Light" panose="020F0302020204030204"/>
            </a:rPr>
            <a:t> de inversión responsable</a:t>
          </a:r>
          <a:endParaRPr lang="es-ES"/>
        </a:p>
      </dgm:t>
    </dgm:pt>
    <dgm:pt modelId="{D01526E2-2774-471F-8B94-4F5B44386313}" type="parTrans" cxnId="{98555B18-CCA3-4E80-BAC9-F2CA928DED0F}">
      <dgm:prSet/>
      <dgm:spPr/>
    </dgm:pt>
    <dgm:pt modelId="{3C5771A4-0EDC-4752-9FF8-D908E9578C71}" type="sibTrans" cxnId="{98555B18-CCA3-4E80-BAC9-F2CA928DED0F}">
      <dgm:prSet/>
      <dgm:spPr/>
    </dgm:pt>
    <dgm:pt modelId="{02112F58-E70D-4284-BB3B-5059AF14A72E}">
      <dgm:prSet phldr="0"/>
      <dgm:spPr/>
      <dgm:t>
        <a:bodyPr/>
        <a:lstStyle/>
        <a:p>
          <a:pPr rtl="0"/>
          <a:r>
            <a:rPr lang="es-ES"/>
            <a:t>GRI trabaja con </a:t>
          </a:r>
          <a:r>
            <a:rPr lang="es-ES" err="1"/>
            <a:t>policy</a:t>
          </a:r>
          <a:r>
            <a:rPr lang="es-ES"/>
            <a:t> </a:t>
          </a:r>
          <a:r>
            <a:rPr lang="es-ES" err="1"/>
            <a:t>makers</a:t>
          </a:r>
          <a:r>
            <a:rPr lang="es-ES"/>
            <a:t> para desarrollar mecanismos de monitoreo y evaluación que permitan medir el impacto de las políticas de sostenibilidad y ajustar las estrategias conforme a los resultados obtenidos.</a:t>
          </a:r>
          <a:r>
            <a:rPr lang="es-ES">
              <a:latin typeface="Calibri Light" panose="020F0302020204030204"/>
            </a:rPr>
            <a:t> Ej. SDG Corporate tracker</a:t>
          </a:r>
        </a:p>
      </dgm:t>
    </dgm:pt>
    <dgm:pt modelId="{27205F55-853B-4322-BD18-7537463304A0}" type="parTrans" cxnId="{52647903-F6BE-4DBB-BD82-F4F838A0FCD0}">
      <dgm:prSet/>
      <dgm:spPr/>
    </dgm:pt>
    <dgm:pt modelId="{D4AD0075-DC81-4C6E-A073-AC00F144F145}" type="sibTrans" cxnId="{52647903-F6BE-4DBB-BD82-F4F838A0FCD0}">
      <dgm:prSet/>
      <dgm:spPr/>
    </dgm:pt>
    <dgm:pt modelId="{F04E6703-6858-4520-AD00-7194F0CDB10A}">
      <dgm:prSet phldr="0"/>
      <dgm:spPr/>
      <dgm:t>
        <a:bodyPr/>
        <a:lstStyle/>
        <a:p>
          <a:pPr algn="l"/>
          <a:r>
            <a:rPr lang="es-ES" b="1">
              <a:latin typeface="Calibri Light" panose="020F0302020204030204"/>
            </a:rPr>
            <a:t>Monitoreo</a:t>
          </a:r>
          <a:r>
            <a:rPr lang="es-ES" b="1"/>
            <a:t> y Evaluación</a:t>
          </a:r>
          <a:endParaRPr lang="es-ES"/>
        </a:p>
      </dgm:t>
    </dgm:pt>
    <dgm:pt modelId="{E0FD3DFB-67E8-479C-BE93-C588B362B288}" type="parTrans" cxnId="{1C7336B6-D0FD-4E6F-9F67-B002E79B9B7E}">
      <dgm:prSet/>
      <dgm:spPr/>
    </dgm:pt>
    <dgm:pt modelId="{4B7A986D-D821-4E96-A6F7-42896371A6E0}" type="sibTrans" cxnId="{1C7336B6-D0FD-4E6F-9F67-B002E79B9B7E}">
      <dgm:prSet/>
      <dgm:spPr/>
    </dgm:pt>
    <dgm:pt modelId="{6ED78711-8206-437F-A8B2-845977D29064}">
      <dgm:prSet phldr="0"/>
      <dgm:spPr/>
      <dgm:t>
        <a:bodyPr/>
        <a:lstStyle/>
        <a:p>
          <a:pPr rtl="0"/>
          <a:r>
            <a:rPr lang="es-ES">
              <a:latin typeface="Calibri Light" panose="020F0302020204030204"/>
            </a:rPr>
            <a:t>GRI</a:t>
          </a:r>
          <a:r>
            <a:rPr lang="es-ES"/>
            <a:t> participa en foros globales y regionales donde se discuten políticas públicas relacionadas con la sostenibilidad</a:t>
          </a:r>
          <a:r>
            <a:rPr lang="es-ES">
              <a:latin typeface="Calibri Light" panose="020F0302020204030204"/>
            </a:rPr>
            <a:t>,</a:t>
          </a:r>
          <a:r>
            <a:rPr lang="es-ES"/>
            <a:t> </a:t>
          </a:r>
          <a:r>
            <a:rPr lang="es-ES">
              <a:latin typeface="Calibri Light" panose="020F0302020204030204"/>
            </a:rPr>
            <a:t>influyendo</a:t>
          </a:r>
          <a:r>
            <a:rPr lang="es-ES"/>
            <a:t> en la formulación de políticas que promuevan una mayor transparencia y responsabilidad corporativa a nivel mundial.</a:t>
          </a:r>
        </a:p>
      </dgm:t>
    </dgm:pt>
    <dgm:pt modelId="{A7E344DD-2C31-495D-9CF2-CEB05C013486}" type="parTrans" cxnId="{A20AC9A4-5569-4DD8-8092-014910A15CC9}">
      <dgm:prSet/>
      <dgm:spPr/>
    </dgm:pt>
    <dgm:pt modelId="{8EC8882C-8439-491E-A75E-44E6F4029F35}" type="sibTrans" cxnId="{A20AC9A4-5569-4DD8-8092-014910A15CC9}">
      <dgm:prSet/>
      <dgm:spPr/>
    </dgm:pt>
    <dgm:pt modelId="{06F045F4-B365-433D-A26E-0C893A25710E}" type="pres">
      <dgm:prSet presAssocID="{13392317-4DBD-44FA-8F0A-3ACF96B02EDD}" presName="Name0" presStyleCnt="0">
        <dgm:presLayoutVars>
          <dgm:dir/>
          <dgm:animLvl val="lvl"/>
          <dgm:resizeHandles/>
        </dgm:presLayoutVars>
      </dgm:prSet>
      <dgm:spPr/>
    </dgm:pt>
    <dgm:pt modelId="{2489B7BA-D79D-4C91-89C7-4D23D1D750D8}" type="pres">
      <dgm:prSet presAssocID="{3E1FA43C-8CC3-4F79-BB3D-51786D43CDB3}" presName="linNode" presStyleCnt="0"/>
      <dgm:spPr/>
    </dgm:pt>
    <dgm:pt modelId="{49D36A09-64AD-470B-A886-1DBF13D609D2}" type="pres">
      <dgm:prSet presAssocID="{3E1FA43C-8CC3-4F79-BB3D-51786D43CDB3}" presName="parentShp" presStyleLbl="node1" presStyleIdx="0" presStyleCnt="6">
        <dgm:presLayoutVars>
          <dgm:bulletEnabled val="1"/>
        </dgm:presLayoutVars>
      </dgm:prSet>
      <dgm:spPr/>
    </dgm:pt>
    <dgm:pt modelId="{00519EB6-E885-4A1D-B586-C635690B3B1F}" type="pres">
      <dgm:prSet presAssocID="{3E1FA43C-8CC3-4F79-BB3D-51786D43CDB3}" presName="childShp" presStyleLbl="bgAccFollowNode1" presStyleIdx="0" presStyleCnt="6">
        <dgm:presLayoutVars>
          <dgm:bulletEnabled val="1"/>
        </dgm:presLayoutVars>
      </dgm:prSet>
      <dgm:spPr/>
    </dgm:pt>
    <dgm:pt modelId="{EDC36B83-BE45-4D74-B32C-8965084C3822}" type="pres">
      <dgm:prSet presAssocID="{D1540F11-7432-4338-85F2-186EBA2B1A80}" presName="spacing" presStyleCnt="0"/>
      <dgm:spPr/>
    </dgm:pt>
    <dgm:pt modelId="{8DA6D2A0-8409-4B12-A026-38DDF95CE779}" type="pres">
      <dgm:prSet presAssocID="{B9F7B4C5-794B-4BAA-8F4B-F89CB03AC27C}" presName="linNode" presStyleCnt="0"/>
      <dgm:spPr/>
    </dgm:pt>
    <dgm:pt modelId="{EF5999A3-71F4-429E-B837-CBEF6BE81FAE}" type="pres">
      <dgm:prSet presAssocID="{B9F7B4C5-794B-4BAA-8F4B-F89CB03AC27C}" presName="parentShp" presStyleLbl="node1" presStyleIdx="1" presStyleCnt="6">
        <dgm:presLayoutVars>
          <dgm:bulletEnabled val="1"/>
        </dgm:presLayoutVars>
      </dgm:prSet>
      <dgm:spPr/>
    </dgm:pt>
    <dgm:pt modelId="{6A4C2741-646F-4C80-ADFD-E718ADF7DF76}" type="pres">
      <dgm:prSet presAssocID="{B9F7B4C5-794B-4BAA-8F4B-F89CB03AC27C}" presName="childShp" presStyleLbl="bgAccFollowNode1" presStyleIdx="1" presStyleCnt="6">
        <dgm:presLayoutVars>
          <dgm:bulletEnabled val="1"/>
        </dgm:presLayoutVars>
      </dgm:prSet>
      <dgm:spPr/>
    </dgm:pt>
    <dgm:pt modelId="{AE95008D-D30E-4C02-80E5-94CAF9599F33}" type="pres">
      <dgm:prSet presAssocID="{8825E1DD-0D92-40BA-A516-F02C32DC8BB2}" presName="spacing" presStyleCnt="0"/>
      <dgm:spPr/>
    </dgm:pt>
    <dgm:pt modelId="{1296BB95-8063-44C3-AECE-CBB12E4A109D}" type="pres">
      <dgm:prSet presAssocID="{040B8546-8EA6-447F-BBBC-9540988EC232}" presName="linNode" presStyleCnt="0"/>
      <dgm:spPr/>
    </dgm:pt>
    <dgm:pt modelId="{A9692D84-5D49-4F5C-8AEC-FE37DCA4EADF}" type="pres">
      <dgm:prSet presAssocID="{040B8546-8EA6-447F-BBBC-9540988EC232}" presName="parentShp" presStyleLbl="node1" presStyleIdx="2" presStyleCnt="6">
        <dgm:presLayoutVars>
          <dgm:bulletEnabled val="1"/>
        </dgm:presLayoutVars>
      </dgm:prSet>
      <dgm:spPr/>
    </dgm:pt>
    <dgm:pt modelId="{0DA67097-6CC8-4E02-A867-1FB1A42CFFF3}" type="pres">
      <dgm:prSet presAssocID="{040B8546-8EA6-447F-BBBC-9540988EC232}" presName="childShp" presStyleLbl="bgAccFollowNode1" presStyleIdx="2" presStyleCnt="6">
        <dgm:presLayoutVars>
          <dgm:bulletEnabled val="1"/>
        </dgm:presLayoutVars>
      </dgm:prSet>
      <dgm:spPr/>
    </dgm:pt>
    <dgm:pt modelId="{D9311BC9-544D-40A8-B866-E7268CD7DD19}" type="pres">
      <dgm:prSet presAssocID="{1A98ABA2-9807-416A-AE1F-55C3AD7F148B}" presName="spacing" presStyleCnt="0"/>
      <dgm:spPr/>
    </dgm:pt>
    <dgm:pt modelId="{EA9A3D5B-5D58-4C55-BAF7-F289D76B0979}" type="pres">
      <dgm:prSet presAssocID="{E79B3263-B2E4-4BBF-B9ED-8F552CF59E13}" presName="linNode" presStyleCnt="0"/>
      <dgm:spPr/>
    </dgm:pt>
    <dgm:pt modelId="{04EE89E3-82F6-4DF2-9D40-B348D4ECFA91}" type="pres">
      <dgm:prSet presAssocID="{E79B3263-B2E4-4BBF-B9ED-8F552CF59E13}" presName="parentShp" presStyleLbl="node1" presStyleIdx="3" presStyleCnt="6">
        <dgm:presLayoutVars>
          <dgm:bulletEnabled val="1"/>
        </dgm:presLayoutVars>
      </dgm:prSet>
      <dgm:spPr/>
    </dgm:pt>
    <dgm:pt modelId="{D204995B-891B-4868-8838-243ECD3F8BB6}" type="pres">
      <dgm:prSet presAssocID="{E79B3263-B2E4-4BBF-B9ED-8F552CF59E13}" presName="childShp" presStyleLbl="bgAccFollowNode1" presStyleIdx="3" presStyleCnt="6">
        <dgm:presLayoutVars>
          <dgm:bulletEnabled val="1"/>
        </dgm:presLayoutVars>
      </dgm:prSet>
      <dgm:spPr/>
    </dgm:pt>
    <dgm:pt modelId="{8D510ECD-0CE5-4229-9EEB-D76C5CB75005}" type="pres">
      <dgm:prSet presAssocID="{FE206949-9C85-4187-A5F9-DE9343EFEFDE}" presName="spacing" presStyleCnt="0"/>
      <dgm:spPr/>
    </dgm:pt>
    <dgm:pt modelId="{89CF1A57-EE4E-472F-9E81-611A1E35BB62}" type="pres">
      <dgm:prSet presAssocID="{F5F5D428-7834-4F82-A105-A53155984C8D}" presName="linNode" presStyleCnt="0"/>
      <dgm:spPr/>
    </dgm:pt>
    <dgm:pt modelId="{E0BE958F-BCDF-4E4F-B55C-4E38ADADC119}" type="pres">
      <dgm:prSet presAssocID="{F5F5D428-7834-4F82-A105-A53155984C8D}" presName="parentShp" presStyleLbl="node1" presStyleIdx="4" presStyleCnt="6">
        <dgm:presLayoutVars>
          <dgm:bulletEnabled val="1"/>
        </dgm:presLayoutVars>
      </dgm:prSet>
      <dgm:spPr/>
    </dgm:pt>
    <dgm:pt modelId="{2D54A006-B19D-4CFB-80D1-BD85AB0BF218}" type="pres">
      <dgm:prSet presAssocID="{F5F5D428-7834-4F82-A105-A53155984C8D}" presName="childShp" presStyleLbl="bgAccFollowNode1" presStyleIdx="4" presStyleCnt="6">
        <dgm:presLayoutVars>
          <dgm:bulletEnabled val="1"/>
        </dgm:presLayoutVars>
      </dgm:prSet>
      <dgm:spPr/>
    </dgm:pt>
    <dgm:pt modelId="{88B628A9-30FB-4598-9391-5E29D2AB9033}" type="pres">
      <dgm:prSet presAssocID="{687C4752-10BB-4586-A0CB-C1E42E988CC2}" presName="spacing" presStyleCnt="0"/>
      <dgm:spPr/>
    </dgm:pt>
    <dgm:pt modelId="{90A44BD9-FCEA-46B7-875E-3499B0E8720B}" type="pres">
      <dgm:prSet presAssocID="{F04E6703-6858-4520-AD00-7194F0CDB10A}" presName="linNode" presStyleCnt="0"/>
      <dgm:spPr/>
    </dgm:pt>
    <dgm:pt modelId="{4761DC17-66C7-4183-BA39-D7A6554E50C9}" type="pres">
      <dgm:prSet presAssocID="{F04E6703-6858-4520-AD00-7194F0CDB10A}" presName="parentShp" presStyleLbl="node1" presStyleIdx="5" presStyleCnt="6">
        <dgm:presLayoutVars>
          <dgm:bulletEnabled val="1"/>
        </dgm:presLayoutVars>
      </dgm:prSet>
      <dgm:spPr/>
    </dgm:pt>
    <dgm:pt modelId="{1EA454D8-87B1-48D0-BEDF-392144686480}" type="pres">
      <dgm:prSet presAssocID="{F04E6703-6858-4520-AD00-7194F0CDB10A}" presName="childShp" presStyleLbl="bgAccFollowNode1" presStyleIdx="5" presStyleCnt="6">
        <dgm:presLayoutVars>
          <dgm:bulletEnabled val="1"/>
        </dgm:presLayoutVars>
      </dgm:prSet>
      <dgm:spPr/>
    </dgm:pt>
  </dgm:ptLst>
  <dgm:cxnLst>
    <dgm:cxn modelId="{52647903-F6BE-4DBB-BD82-F4F838A0FCD0}" srcId="{F04E6703-6858-4520-AD00-7194F0CDB10A}" destId="{02112F58-E70D-4284-BB3B-5059AF14A72E}" srcOrd="0" destOrd="0" parTransId="{27205F55-853B-4322-BD18-7537463304A0}" sibTransId="{D4AD0075-DC81-4C6E-A073-AC00F144F145}"/>
    <dgm:cxn modelId="{38FFFF03-2285-48ED-A827-D2207FC1149B}" srcId="{13392317-4DBD-44FA-8F0A-3ACF96B02EDD}" destId="{E79B3263-B2E4-4BBF-B9ED-8F552CF59E13}" srcOrd="3" destOrd="0" parTransId="{0357F835-E670-4A1B-8ECA-CC8C9FA5C2AE}" sibTransId="{FE206949-9C85-4187-A5F9-DE9343EFEFDE}"/>
    <dgm:cxn modelId="{98555B18-CCA3-4E80-BAC9-F2CA928DED0F}" srcId="{E79B3263-B2E4-4BBF-B9ED-8F552CF59E13}" destId="{D1299E68-A1AA-4391-84ED-F5035C75875D}" srcOrd="0" destOrd="0" parTransId="{D01526E2-2774-471F-8B94-4F5B44386313}" sibTransId="{3C5771A4-0EDC-4752-9FF8-D908E9578C71}"/>
    <dgm:cxn modelId="{5206392C-C52F-408D-8443-4F72D50247AF}" type="presOf" srcId="{6ED78711-8206-437F-A8B2-845977D29064}" destId="{2D54A006-B19D-4CFB-80D1-BD85AB0BF218}" srcOrd="0" destOrd="0" presId="urn:microsoft.com/office/officeart/2005/8/layout/vList6"/>
    <dgm:cxn modelId="{BB42C433-8B41-4838-BD33-14A3D3B322A6}" srcId="{13392317-4DBD-44FA-8F0A-3ACF96B02EDD}" destId="{B9F7B4C5-794B-4BAA-8F4B-F89CB03AC27C}" srcOrd="1" destOrd="0" parTransId="{79EB975B-BF44-400D-A3CE-348EC7E5F100}" sibTransId="{8825E1DD-0D92-40BA-A516-F02C32DC8BB2}"/>
    <dgm:cxn modelId="{1DB9C238-9604-475B-A044-EC24E7D3DD47}" type="presOf" srcId="{13392317-4DBD-44FA-8F0A-3ACF96B02EDD}" destId="{06F045F4-B365-433D-A26E-0C893A25710E}" srcOrd="0" destOrd="0" presId="urn:microsoft.com/office/officeart/2005/8/layout/vList6"/>
    <dgm:cxn modelId="{FC61E760-B7AB-47A8-9302-91AFF417D111}" type="presOf" srcId="{040B8546-8EA6-447F-BBBC-9540988EC232}" destId="{A9692D84-5D49-4F5C-8AEC-FE37DCA4EADF}" srcOrd="0" destOrd="0" presId="urn:microsoft.com/office/officeart/2005/8/layout/vList6"/>
    <dgm:cxn modelId="{8F6B4944-2EA0-4A48-9A4B-D9D51E420BB3}" srcId="{13392317-4DBD-44FA-8F0A-3ACF96B02EDD}" destId="{3E1FA43C-8CC3-4F79-BB3D-51786D43CDB3}" srcOrd="0" destOrd="0" parTransId="{E98D118B-F9D8-4638-8EE2-645EF5D40B27}" sibTransId="{D1540F11-7432-4338-85F2-186EBA2B1A80}"/>
    <dgm:cxn modelId="{E880B065-8B7E-46BB-9A3C-42397DF3765A}" type="presOf" srcId="{B9F7B4C5-794B-4BAA-8F4B-F89CB03AC27C}" destId="{EF5999A3-71F4-429E-B837-CBEF6BE81FAE}" srcOrd="0" destOrd="0" presId="urn:microsoft.com/office/officeart/2005/8/layout/vList6"/>
    <dgm:cxn modelId="{FA07AE47-E42E-4932-81AE-DC452CCA0A21}" srcId="{13392317-4DBD-44FA-8F0A-3ACF96B02EDD}" destId="{040B8546-8EA6-447F-BBBC-9540988EC232}" srcOrd="2" destOrd="0" parTransId="{7BC2EACC-E437-4FC2-A409-EAB338F12EAD}" sibTransId="{1A98ABA2-9807-416A-AE1F-55C3AD7F148B}"/>
    <dgm:cxn modelId="{6F30E968-0279-429C-B7EC-B99AEAE80E57}" srcId="{13392317-4DBD-44FA-8F0A-3ACF96B02EDD}" destId="{F5F5D428-7834-4F82-A105-A53155984C8D}" srcOrd="4" destOrd="0" parTransId="{C16B47BB-17D3-4210-9A1D-62D7CE657691}" sibTransId="{687C4752-10BB-4586-A0CB-C1E42E988CC2}"/>
    <dgm:cxn modelId="{D759154A-D955-439C-8CC7-8DA449F5030D}" type="presOf" srcId="{3ACC3850-036D-4F30-B1B6-9EF019A16964}" destId="{6A4C2741-646F-4C80-ADFD-E718ADF7DF76}" srcOrd="0" destOrd="0" presId="urn:microsoft.com/office/officeart/2005/8/layout/vList6"/>
    <dgm:cxn modelId="{D6AA6673-CBE3-4DB1-BC92-BE969FEB0FF1}" type="presOf" srcId="{02112F58-E70D-4284-BB3B-5059AF14A72E}" destId="{1EA454D8-87B1-48D0-BEDF-392144686480}" srcOrd="0" destOrd="0" presId="urn:microsoft.com/office/officeart/2005/8/layout/vList6"/>
    <dgm:cxn modelId="{CD258E75-FF48-4948-8C9F-4139EB0EFBAF}" srcId="{B9F7B4C5-794B-4BAA-8F4B-F89CB03AC27C}" destId="{3ACC3850-036D-4F30-B1B6-9EF019A16964}" srcOrd="0" destOrd="0" parTransId="{67C070EE-919A-4E55-A1C3-F6EBF8F70473}" sibTransId="{2BAD5BFF-23C3-4BE5-9E6F-5177BEC9D8D8}"/>
    <dgm:cxn modelId="{239B517C-4BD4-46A5-A3AC-73997268BD4B}" type="presOf" srcId="{D1299E68-A1AA-4391-84ED-F5035C75875D}" destId="{D204995B-891B-4868-8838-243ECD3F8BB6}" srcOrd="0" destOrd="0" presId="urn:microsoft.com/office/officeart/2005/8/layout/vList6"/>
    <dgm:cxn modelId="{DC0FF386-96DB-4F35-B059-99B740BB43BE}" srcId="{3E1FA43C-8CC3-4F79-BB3D-51786D43CDB3}" destId="{10C19EAB-F01D-4A90-96F2-123538A0DCA5}" srcOrd="0" destOrd="0" parTransId="{8AEFB80C-49DB-49A4-A894-DC3C17BBCCED}" sibTransId="{6C3C6F77-A36D-4DA1-9714-98A98620F9C9}"/>
    <dgm:cxn modelId="{A20AC9A4-5569-4DD8-8092-014910A15CC9}" srcId="{F5F5D428-7834-4F82-A105-A53155984C8D}" destId="{6ED78711-8206-437F-A8B2-845977D29064}" srcOrd="0" destOrd="0" parTransId="{A7E344DD-2C31-495D-9CF2-CEB05C013486}" sibTransId="{8EC8882C-8439-491E-A75E-44E6F4029F35}"/>
    <dgm:cxn modelId="{1C7336B6-D0FD-4E6F-9F67-B002E79B9B7E}" srcId="{13392317-4DBD-44FA-8F0A-3ACF96B02EDD}" destId="{F04E6703-6858-4520-AD00-7194F0CDB10A}" srcOrd="5" destOrd="0" parTransId="{E0FD3DFB-67E8-479C-BE93-C588B362B288}" sibTransId="{4B7A986D-D821-4E96-A6F7-42896371A6E0}"/>
    <dgm:cxn modelId="{2EF279C8-0725-49DE-92AA-C532F3B32541}" type="presOf" srcId="{F04E6703-6858-4520-AD00-7194F0CDB10A}" destId="{4761DC17-66C7-4183-BA39-D7A6554E50C9}" srcOrd="0" destOrd="0" presId="urn:microsoft.com/office/officeart/2005/8/layout/vList6"/>
    <dgm:cxn modelId="{008EDDCD-9F86-45A8-90A0-696CF2C6E8E9}" type="presOf" srcId="{10C19EAB-F01D-4A90-96F2-123538A0DCA5}" destId="{00519EB6-E885-4A1D-B586-C635690B3B1F}" srcOrd="0" destOrd="0" presId="urn:microsoft.com/office/officeart/2005/8/layout/vList6"/>
    <dgm:cxn modelId="{18A6A5D2-3E0A-498D-86F6-CDE4F1731A92}" type="presOf" srcId="{DCE682E5-642B-4E39-9ADE-256E741B2357}" destId="{0DA67097-6CC8-4E02-A867-1FB1A42CFFF3}" srcOrd="0" destOrd="0" presId="urn:microsoft.com/office/officeart/2005/8/layout/vList6"/>
    <dgm:cxn modelId="{E6A095D3-5B9A-47F9-BB30-50BB7616FDBE}" type="presOf" srcId="{F5F5D428-7834-4F82-A105-A53155984C8D}" destId="{E0BE958F-BCDF-4E4F-B55C-4E38ADADC119}" srcOrd="0" destOrd="0" presId="urn:microsoft.com/office/officeart/2005/8/layout/vList6"/>
    <dgm:cxn modelId="{764916DD-1A37-4462-9A17-ADB83D3E61F2}" type="presOf" srcId="{3E1FA43C-8CC3-4F79-BB3D-51786D43CDB3}" destId="{49D36A09-64AD-470B-A886-1DBF13D609D2}" srcOrd="0" destOrd="0" presId="urn:microsoft.com/office/officeart/2005/8/layout/vList6"/>
    <dgm:cxn modelId="{15B0C5EE-DF8B-462B-994C-51C37E1A1618}" srcId="{040B8546-8EA6-447F-BBBC-9540988EC232}" destId="{DCE682E5-642B-4E39-9ADE-256E741B2357}" srcOrd="0" destOrd="0" parTransId="{F7AE4458-ED88-4237-88FF-F3DA59F3E549}" sibTransId="{B875D04A-25EB-4369-B4DD-A384668A59F7}"/>
    <dgm:cxn modelId="{534244F2-6F24-4C84-B169-7A2A6337E484}" type="presOf" srcId="{E79B3263-B2E4-4BBF-B9ED-8F552CF59E13}" destId="{04EE89E3-82F6-4DF2-9D40-B348D4ECFA91}" srcOrd="0" destOrd="0" presId="urn:microsoft.com/office/officeart/2005/8/layout/vList6"/>
    <dgm:cxn modelId="{A509E5D3-3802-44BA-857A-E4988568FE8B}" type="presParOf" srcId="{06F045F4-B365-433D-A26E-0C893A25710E}" destId="{2489B7BA-D79D-4C91-89C7-4D23D1D750D8}" srcOrd="0" destOrd="0" presId="urn:microsoft.com/office/officeart/2005/8/layout/vList6"/>
    <dgm:cxn modelId="{B347642E-64C2-4BB3-BE78-EB9AF757D60A}" type="presParOf" srcId="{2489B7BA-D79D-4C91-89C7-4D23D1D750D8}" destId="{49D36A09-64AD-470B-A886-1DBF13D609D2}" srcOrd="0" destOrd="0" presId="urn:microsoft.com/office/officeart/2005/8/layout/vList6"/>
    <dgm:cxn modelId="{04D3F303-79C5-468C-AE92-406E1D9639DC}" type="presParOf" srcId="{2489B7BA-D79D-4C91-89C7-4D23D1D750D8}" destId="{00519EB6-E885-4A1D-B586-C635690B3B1F}" srcOrd="1" destOrd="0" presId="urn:microsoft.com/office/officeart/2005/8/layout/vList6"/>
    <dgm:cxn modelId="{90E7239E-F565-4FDE-8CC1-43E036E51C2C}" type="presParOf" srcId="{06F045F4-B365-433D-A26E-0C893A25710E}" destId="{EDC36B83-BE45-4D74-B32C-8965084C3822}" srcOrd="1" destOrd="0" presId="urn:microsoft.com/office/officeart/2005/8/layout/vList6"/>
    <dgm:cxn modelId="{C99E299A-3469-42A6-A944-81BE607B90A6}" type="presParOf" srcId="{06F045F4-B365-433D-A26E-0C893A25710E}" destId="{8DA6D2A0-8409-4B12-A026-38DDF95CE779}" srcOrd="2" destOrd="0" presId="urn:microsoft.com/office/officeart/2005/8/layout/vList6"/>
    <dgm:cxn modelId="{03909FBA-2B56-4FC0-960A-AF9B815C644E}" type="presParOf" srcId="{8DA6D2A0-8409-4B12-A026-38DDF95CE779}" destId="{EF5999A3-71F4-429E-B837-CBEF6BE81FAE}" srcOrd="0" destOrd="0" presId="urn:microsoft.com/office/officeart/2005/8/layout/vList6"/>
    <dgm:cxn modelId="{48B17672-0086-4A6B-B156-827C4012E6C6}" type="presParOf" srcId="{8DA6D2A0-8409-4B12-A026-38DDF95CE779}" destId="{6A4C2741-646F-4C80-ADFD-E718ADF7DF76}" srcOrd="1" destOrd="0" presId="urn:microsoft.com/office/officeart/2005/8/layout/vList6"/>
    <dgm:cxn modelId="{8FCCC23F-6AD7-43F9-853C-4761C85682AF}" type="presParOf" srcId="{06F045F4-B365-433D-A26E-0C893A25710E}" destId="{AE95008D-D30E-4C02-80E5-94CAF9599F33}" srcOrd="3" destOrd="0" presId="urn:microsoft.com/office/officeart/2005/8/layout/vList6"/>
    <dgm:cxn modelId="{216E0184-5BCB-45BC-B328-62B4EE81FB73}" type="presParOf" srcId="{06F045F4-B365-433D-A26E-0C893A25710E}" destId="{1296BB95-8063-44C3-AECE-CBB12E4A109D}" srcOrd="4" destOrd="0" presId="urn:microsoft.com/office/officeart/2005/8/layout/vList6"/>
    <dgm:cxn modelId="{0DB5417D-67C9-4863-B81B-0EE0A37B7BAA}" type="presParOf" srcId="{1296BB95-8063-44C3-AECE-CBB12E4A109D}" destId="{A9692D84-5D49-4F5C-8AEC-FE37DCA4EADF}" srcOrd="0" destOrd="0" presId="urn:microsoft.com/office/officeart/2005/8/layout/vList6"/>
    <dgm:cxn modelId="{96D8DF5B-8200-4299-92A9-9F2A172133AF}" type="presParOf" srcId="{1296BB95-8063-44C3-AECE-CBB12E4A109D}" destId="{0DA67097-6CC8-4E02-A867-1FB1A42CFFF3}" srcOrd="1" destOrd="0" presId="urn:microsoft.com/office/officeart/2005/8/layout/vList6"/>
    <dgm:cxn modelId="{901C8EA5-9E70-4FE7-A1A1-BD9E4D28AD18}" type="presParOf" srcId="{06F045F4-B365-433D-A26E-0C893A25710E}" destId="{D9311BC9-544D-40A8-B866-E7268CD7DD19}" srcOrd="5" destOrd="0" presId="urn:microsoft.com/office/officeart/2005/8/layout/vList6"/>
    <dgm:cxn modelId="{13F48A4E-2B12-4707-91C0-7B6111A7CF41}" type="presParOf" srcId="{06F045F4-B365-433D-A26E-0C893A25710E}" destId="{EA9A3D5B-5D58-4C55-BAF7-F289D76B0979}" srcOrd="6" destOrd="0" presId="urn:microsoft.com/office/officeart/2005/8/layout/vList6"/>
    <dgm:cxn modelId="{25786392-B568-4874-86B1-90B19F28062D}" type="presParOf" srcId="{EA9A3D5B-5D58-4C55-BAF7-F289D76B0979}" destId="{04EE89E3-82F6-4DF2-9D40-B348D4ECFA91}" srcOrd="0" destOrd="0" presId="urn:microsoft.com/office/officeart/2005/8/layout/vList6"/>
    <dgm:cxn modelId="{A403CFBB-6180-4E8C-90A4-20980B28DB02}" type="presParOf" srcId="{EA9A3D5B-5D58-4C55-BAF7-F289D76B0979}" destId="{D204995B-891B-4868-8838-243ECD3F8BB6}" srcOrd="1" destOrd="0" presId="urn:microsoft.com/office/officeart/2005/8/layout/vList6"/>
    <dgm:cxn modelId="{DB721A2F-C2D0-4EAD-8EE8-6A915B3129A2}" type="presParOf" srcId="{06F045F4-B365-433D-A26E-0C893A25710E}" destId="{8D510ECD-0CE5-4229-9EEB-D76C5CB75005}" srcOrd="7" destOrd="0" presId="urn:microsoft.com/office/officeart/2005/8/layout/vList6"/>
    <dgm:cxn modelId="{60845BAD-E8E0-4DCA-A5DD-FA929B235DFE}" type="presParOf" srcId="{06F045F4-B365-433D-A26E-0C893A25710E}" destId="{89CF1A57-EE4E-472F-9E81-611A1E35BB62}" srcOrd="8" destOrd="0" presId="urn:microsoft.com/office/officeart/2005/8/layout/vList6"/>
    <dgm:cxn modelId="{DEF9DC9A-524D-49E7-BF87-528B2DBA87AA}" type="presParOf" srcId="{89CF1A57-EE4E-472F-9E81-611A1E35BB62}" destId="{E0BE958F-BCDF-4E4F-B55C-4E38ADADC119}" srcOrd="0" destOrd="0" presId="urn:microsoft.com/office/officeart/2005/8/layout/vList6"/>
    <dgm:cxn modelId="{3261B3C6-31F9-4185-9E0C-B373AF5121A2}" type="presParOf" srcId="{89CF1A57-EE4E-472F-9E81-611A1E35BB62}" destId="{2D54A006-B19D-4CFB-80D1-BD85AB0BF218}" srcOrd="1" destOrd="0" presId="urn:microsoft.com/office/officeart/2005/8/layout/vList6"/>
    <dgm:cxn modelId="{CE2DC59E-E83F-4A07-A881-5973ED40FFCF}" type="presParOf" srcId="{06F045F4-B365-433D-A26E-0C893A25710E}" destId="{88B628A9-30FB-4598-9391-5E29D2AB9033}" srcOrd="9" destOrd="0" presId="urn:microsoft.com/office/officeart/2005/8/layout/vList6"/>
    <dgm:cxn modelId="{62AED0BB-8268-4BF9-ABDA-49411773A5B6}" type="presParOf" srcId="{06F045F4-B365-433D-A26E-0C893A25710E}" destId="{90A44BD9-FCEA-46B7-875E-3499B0E8720B}" srcOrd="10" destOrd="0" presId="urn:microsoft.com/office/officeart/2005/8/layout/vList6"/>
    <dgm:cxn modelId="{CFB1B242-80B9-4393-AADF-C6E84F1DDF0D}" type="presParOf" srcId="{90A44BD9-FCEA-46B7-875E-3499B0E8720B}" destId="{4761DC17-66C7-4183-BA39-D7A6554E50C9}" srcOrd="0" destOrd="0" presId="urn:microsoft.com/office/officeart/2005/8/layout/vList6"/>
    <dgm:cxn modelId="{60E8F270-11E4-40D4-950C-567C1BEAA7E7}" type="presParOf" srcId="{90A44BD9-FCEA-46B7-875E-3499B0E8720B}" destId="{1EA454D8-87B1-48D0-BEDF-39214468648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03013-7B2F-4D77-88D8-33AF537FBF02}">
      <dsp:nvSpPr>
        <dsp:cNvPr id="0" name=""/>
        <dsp:cNvSpPr/>
      </dsp:nvSpPr>
      <dsp:spPr>
        <a:xfrm>
          <a:off x="1208949" y="1616"/>
          <a:ext cx="1827395" cy="57555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latin typeface="Arial" panose="020B0604020202020204" pitchFamily="34" charset="0"/>
              <a:cs typeface="Arial" panose="020B0604020202020204" pitchFamily="34" charset="0"/>
            </a:rPr>
            <a:t>Principios y marcos de referencia</a:t>
          </a:r>
        </a:p>
      </dsp:txBody>
      <dsp:txXfrm>
        <a:off x="1225806" y="18473"/>
        <a:ext cx="1793681" cy="541843"/>
      </dsp:txXfrm>
    </dsp:sp>
    <dsp:sp modelId="{6C16BA2E-A41E-4C86-8FB8-CCF6691B9101}">
      <dsp:nvSpPr>
        <dsp:cNvPr id="0" name=""/>
        <dsp:cNvSpPr/>
      </dsp:nvSpPr>
      <dsp:spPr>
        <a:xfrm rot="5400000">
          <a:off x="2014729" y="591563"/>
          <a:ext cx="215834" cy="25900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latin typeface="Arial" panose="020B0604020202020204" pitchFamily="34" charset="0"/>
            <a:cs typeface="Arial" panose="020B0604020202020204" pitchFamily="34" charset="0"/>
          </a:endParaRPr>
        </a:p>
      </dsp:txBody>
      <dsp:txXfrm rot="-5400000">
        <a:off x="2044946" y="613146"/>
        <a:ext cx="155400" cy="151084"/>
      </dsp:txXfrm>
    </dsp:sp>
    <dsp:sp modelId="{B81BCFF8-22AB-40E3-8006-3089EC603438}">
      <dsp:nvSpPr>
        <dsp:cNvPr id="0" name=""/>
        <dsp:cNvSpPr/>
      </dsp:nvSpPr>
      <dsp:spPr>
        <a:xfrm>
          <a:off x="1208949" y="864953"/>
          <a:ext cx="1827395" cy="57555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latin typeface="Arial" panose="020B0604020202020204" pitchFamily="34" charset="0"/>
              <a:cs typeface="Arial" panose="020B0604020202020204" pitchFamily="34" charset="0"/>
            </a:rPr>
            <a:t>Estándares y marcos de reporte</a:t>
          </a:r>
        </a:p>
      </dsp:txBody>
      <dsp:txXfrm>
        <a:off x="1225806" y="881810"/>
        <a:ext cx="1793681" cy="541843"/>
      </dsp:txXfrm>
    </dsp:sp>
    <dsp:sp modelId="{2E1D3508-87A9-4E97-8E96-B2F5ED91F245}">
      <dsp:nvSpPr>
        <dsp:cNvPr id="0" name=""/>
        <dsp:cNvSpPr/>
      </dsp:nvSpPr>
      <dsp:spPr>
        <a:xfrm rot="5400000">
          <a:off x="2014729" y="1454899"/>
          <a:ext cx="215834" cy="25900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latin typeface="Arial" panose="020B0604020202020204" pitchFamily="34" charset="0"/>
            <a:cs typeface="Arial" panose="020B0604020202020204" pitchFamily="34" charset="0"/>
          </a:endParaRPr>
        </a:p>
      </dsp:txBody>
      <dsp:txXfrm rot="-5400000">
        <a:off x="2044946" y="1476482"/>
        <a:ext cx="155400" cy="151084"/>
      </dsp:txXfrm>
    </dsp:sp>
    <dsp:sp modelId="{6BE02DAE-AF0D-451F-A431-32B64EB30A67}">
      <dsp:nvSpPr>
        <dsp:cNvPr id="0" name=""/>
        <dsp:cNvSpPr/>
      </dsp:nvSpPr>
      <dsp:spPr>
        <a:xfrm>
          <a:off x="1208949" y="1728289"/>
          <a:ext cx="1827395" cy="5755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latin typeface="Arial" panose="020B0604020202020204" pitchFamily="34" charset="0"/>
              <a:cs typeface="Arial" panose="020B0604020202020204" pitchFamily="34" charset="0"/>
            </a:rPr>
            <a:t>Organizaciones reportantes</a:t>
          </a:r>
        </a:p>
      </dsp:txBody>
      <dsp:txXfrm>
        <a:off x="1225806" y="1745146"/>
        <a:ext cx="1793681" cy="541843"/>
      </dsp:txXfrm>
    </dsp:sp>
    <dsp:sp modelId="{7C1A592D-D303-433C-A91D-1C61A1EDC354}">
      <dsp:nvSpPr>
        <dsp:cNvPr id="0" name=""/>
        <dsp:cNvSpPr/>
      </dsp:nvSpPr>
      <dsp:spPr>
        <a:xfrm rot="5400000">
          <a:off x="2014729" y="2318235"/>
          <a:ext cx="215834" cy="25900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latin typeface="Arial" panose="020B0604020202020204" pitchFamily="34" charset="0"/>
            <a:cs typeface="Arial" panose="020B0604020202020204" pitchFamily="34" charset="0"/>
          </a:endParaRPr>
        </a:p>
      </dsp:txBody>
      <dsp:txXfrm rot="-5400000">
        <a:off x="2044946" y="2339818"/>
        <a:ext cx="155400" cy="151084"/>
      </dsp:txXfrm>
    </dsp:sp>
    <dsp:sp modelId="{4F1A5BC9-71BD-47B5-9AE0-BB19626DADB5}">
      <dsp:nvSpPr>
        <dsp:cNvPr id="0" name=""/>
        <dsp:cNvSpPr/>
      </dsp:nvSpPr>
      <dsp:spPr>
        <a:xfrm>
          <a:off x="1208949" y="2591625"/>
          <a:ext cx="1827395" cy="57555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latin typeface="Arial" panose="020B0604020202020204" pitchFamily="34" charset="0"/>
              <a:cs typeface="Arial" panose="020B0604020202020204" pitchFamily="34" charset="0"/>
            </a:rPr>
            <a:t>Auditores y Verificadores</a:t>
          </a:r>
        </a:p>
      </dsp:txBody>
      <dsp:txXfrm>
        <a:off x="1225806" y="2608482"/>
        <a:ext cx="1793681" cy="541843"/>
      </dsp:txXfrm>
    </dsp:sp>
    <dsp:sp modelId="{17A3A535-32A8-4210-8E8C-508F3CA225CF}">
      <dsp:nvSpPr>
        <dsp:cNvPr id="0" name=""/>
        <dsp:cNvSpPr/>
      </dsp:nvSpPr>
      <dsp:spPr>
        <a:xfrm rot="5400000">
          <a:off x="2014729" y="3181572"/>
          <a:ext cx="215834" cy="25900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latin typeface="Arial" panose="020B0604020202020204" pitchFamily="34" charset="0"/>
            <a:cs typeface="Arial" panose="020B0604020202020204" pitchFamily="34" charset="0"/>
          </a:endParaRPr>
        </a:p>
      </dsp:txBody>
      <dsp:txXfrm rot="-5400000">
        <a:off x="2044946" y="3203155"/>
        <a:ext cx="155400" cy="151084"/>
      </dsp:txXfrm>
    </dsp:sp>
    <dsp:sp modelId="{2076ED7F-20FC-46EB-A009-5184A8ACE77B}">
      <dsp:nvSpPr>
        <dsp:cNvPr id="0" name=""/>
        <dsp:cNvSpPr/>
      </dsp:nvSpPr>
      <dsp:spPr>
        <a:xfrm>
          <a:off x="1208949" y="3454961"/>
          <a:ext cx="1827395" cy="575557"/>
        </a:xfrm>
        <a:prstGeom prst="roundRect">
          <a:avLst>
            <a:gd name="adj" fmla="val 10000"/>
          </a:avLst>
        </a:prstGeom>
        <a:solidFill>
          <a:srgbClr val="C5299B"/>
        </a:solidFill>
        <a:ln w="12700" cap="flat" cmpd="sng" algn="ctr">
          <a:solidFill>
            <a:srgbClr val="C5299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latin typeface="Arial" panose="020B0604020202020204" pitchFamily="34" charset="0"/>
              <a:cs typeface="Arial" panose="020B0604020202020204" pitchFamily="34" charset="0"/>
            </a:rPr>
            <a:t>Agregadores de datos</a:t>
          </a:r>
        </a:p>
      </dsp:txBody>
      <dsp:txXfrm>
        <a:off x="1225806" y="3471818"/>
        <a:ext cx="1793681" cy="541843"/>
      </dsp:txXfrm>
    </dsp:sp>
    <dsp:sp modelId="{4A8169D5-D814-41B7-89AF-AC299393D2B0}">
      <dsp:nvSpPr>
        <dsp:cNvPr id="0" name=""/>
        <dsp:cNvSpPr/>
      </dsp:nvSpPr>
      <dsp:spPr>
        <a:xfrm rot="5400000">
          <a:off x="2014729" y="4044908"/>
          <a:ext cx="215834" cy="259000"/>
        </a:xfrm>
        <a:prstGeom prst="rightArrow">
          <a:avLst>
            <a:gd name="adj1" fmla="val 60000"/>
            <a:gd name="adj2" fmla="val 50000"/>
          </a:avLst>
        </a:prstGeom>
        <a:solidFill>
          <a:srgbClr val="C5299B"/>
        </a:solidFill>
        <a:ln>
          <a:solidFill>
            <a:srgbClr val="C5299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latin typeface="Arial" panose="020B0604020202020204" pitchFamily="34" charset="0"/>
            <a:cs typeface="Arial" panose="020B0604020202020204" pitchFamily="34" charset="0"/>
          </a:endParaRPr>
        </a:p>
      </dsp:txBody>
      <dsp:txXfrm rot="-5400000">
        <a:off x="2044946" y="4066491"/>
        <a:ext cx="155400" cy="151084"/>
      </dsp:txXfrm>
    </dsp:sp>
    <dsp:sp modelId="{BAE557A9-49B6-42BE-B0E8-D80E2098ED06}">
      <dsp:nvSpPr>
        <dsp:cNvPr id="0" name=""/>
        <dsp:cNvSpPr/>
      </dsp:nvSpPr>
      <dsp:spPr>
        <a:xfrm>
          <a:off x="1208949" y="4318298"/>
          <a:ext cx="1827395" cy="575557"/>
        </a:xfrm>
        <a:prstGeom prst="roundRect">
          <a:avLst>
            <a:gd name="adj" fmla="val 1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latin typeface="Arial" panose="020B0604020202020204" pitchFamily="34" charset="0"/>
              <a:cs typeface="Arial" panose="020B0604020202020204" pitchFamily="34" charset="0"/>
            </a:rPr>
            <a:t>Índices de sostenibilidad</a:t>
          </a:r>
        </a:p>
      </dsp:txBody>
      <dsp:txXfrm>
        <a:off x="1225806" y="4335155"/>
        <a:ext cx="1793681" cy="541843"/>
      </dsp:txXfrm>
    </dsp:sp>
    <dsp:sp modelId="{C84B0194-F0B2-47ED-92CC-FC9E04345A49}">
      <dsp:nvSpPr>
        <dsp:cNvPr id="0" name=""/>
        <dsp:cNvSpPr/>
      </dsp:nvSpPr>
      <dsp:spPr>
        <a:xfrm rot="5400000">
          <a:off x="2014729" y="4908244"/>
          <a:ext cx="215834" cy="259000"/>
        </a:xfrm>
        <a:prstGeom prst="rightArrow">
          <a:avLst>
            <a:gd name="adj1" fmla="val 60000"/>
            <a:gd name="adj2" fmla="val 50000"/>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latin typeface="Arial" panose="020B0604020202020204" pitchFamily="34" charset="0"/>
            <a:cs typeface="Arial" panose="020B0604020202020204" pitchFamily="34" charset="0"/>
          </a:endParaRPr>
        </a:p>
      </dsp:txBody>
      <dsp:txXfrm rot="-5400000">
        <a:off x="2044946" y="4929827"/>
        <a:ext cx="155400" cy="151084"/>
      </dsp:txXfrm>
    </dsp:sp>
    <dsp:sp modelId="{195C64EB-4CCC-4BBA-8C65-7219E1CAE6A6}">
      <dsp:nvSpPr>
        <dsp:cNvPr id="0" name=""/>
        <dsp:cNvSpPr/>
      </dsp:nvSpPr>
      <dsp:spPr>
        <a:xfrm>
          <a:off x="1208949" y="5181634"/>
          <a:ext cx="1827395" cy="575557"/>
        </a:xfrm>
        <a:prstGeom prst="roundRect">
          <a:avLst>
            <a:gd name="adj" fmla="val 10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latin typeface="Arial" panose="020B0604020202020204" pitchFamily="34" charset="0"/>
              <a:cs typeface="Arial" panose="020B0604020202020204" pitchFamily="34" charset="0"/>
            </a:rPr>
            <a:t>Distintivos y certificaciones</a:t>
          </a:r>
        </a:p>
      </dsp:txBody>
      <dsp:txXfrm>
        <a:off x="1225806" y="5198491"/>
        <a:ext cx="1793681" cy="541843"/>
      </dsp:txXfrm>
    </dsp:sp>
    <dsp:sp modelId="{D8FC3747-57B4-40FE-B357-70D29D26F1B2}">
      <dsp:nvSpPr>
        <dsp:cNvPr id="0" name=""/>
        <dsp:cNvSpPr/>
      </dsp:nvSpPr>
      <dsp:spPr>
        <a:xfrm rot="5400000">
          <a:off x="2014729" y="5771580"/>
          <a:ext cx="215834" cy="259000"/>
        </a:xfrm>
        <a:prstGeom prst="rightArrow">
          <a:avLst>
            <a:gd name="adj1" fmla="val 60000"/>
            <a:gd name="adj2" fmla="val 5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latin typeface="Arial" panose="020B0604020202020204" pitchFamily="34" charset="0"/>
            <a:cs typeface="Arial" panose="020B0604020202020204" pitchFamily="34" charset="0"/>
          </a:endParaRPr>
        </a:p>
      </dsp:txBody>
      <dsp:txXfrm rot="-5400000">
        <a:off x="2044946" y="5793163"/>
        <a:ext cx="155400" cy="151084"/>
      </dsp:txXfrm>
    </dsp:sp>
    <dsp:sp modelId="{6491B7E5-57B5-4CB7-B946-043383CF0D9D}">
      <dsp:nvSpPr>
        <dsp:cNvPr id="0" name=""/>
        <dsp:cNvSpPr/>
      </dsp:nvSpPr>
      <dsp:spPr>
        <a:xfrm>
          <a:off x="1208949" y="6044970"/>
          <a:ext cx="1827395" cy="575557"/>
        </a:xfrm>
        <a:prstGeom prst="roundRect">
          <a:avLst>
            <a:gd name="adj" fmla="val 10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latin typeface="Arial" panose="020B0604020202020204" pitchFamily="34" charset="0"/>
              <a:cs typeface="Arial" panose="020B0604020202020204" pitchFamily="34" charset="0"/>
            </a:rPr>
            <a:t>Usuarios de la información</a:t>
          </a:r>
        </a:p>
      </dsp:txBody>
      <dsp:txXfrm>
        <a:off x="1225806" y="6061827"/>
        <a:ext cx="1793681" cy="541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2DA3D-9C8C-47C1-ABEA-FA7A0FA17F42}">
      <dsp:nvSpPr>
        <dsp:cNvPr id="0" name=""/>
        <dsp:cNvSpPr/>
      </dsp:nvSpPr>
      <dsp:spPr>
        <a:xfrm>
          <a:off x="1781984" y="0"/>
          <a:ext cx="3293824" cy="3293918"/>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5ECF21-C267-4F86-B959-8A8658F99206}">
      <dsp:nvSpPr>
        <dsp:cNvPr id="0" name=""/>
        <dsp:cNvSpPr/>
      </dsp:nvSpPr>
      <dsp:spPr>
        <a:xfrm>
          <a:off x="2509454" y="1192532"/>
          <a:ext cx="1837695" cy="91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a:solidFill>
                <a:schemeClr val="accent2"/>
              </a:solidFill>
              <a:latin typeface="Arial" panose="020B0604020202020204" pitchFamily="34" charset="0"/>
              <a:cs typeface="Arial" panose="020B0604020202020204" pitchFamily="34" charset="0"/>
            </a:rPr>
            <a:t>Desde lo misional </a:t>
          </a:r>
          <a:endParaRPr lang="en-US" sz="2000" b="1" kern="1200">
            <a:solidFill>
              <a:schemeClr val="accent2"/>
            </a:solidFill>
            <a:latin typeface="Arial" panose="020B0604020202020204" pitchFamily="34" charset="0"/>
            <a:cs typeface="Arial" panose="020B0604020202020204" pitchFamily="34" charset="0"/>
          </a:endParaRPr>
        </a:p>
      </dsp:txBody>
      <dsp:txXfrm>
        <a:off x="2509454" y="1192532"/>
        <a:ext cx="1837695" cy="918738"/>
      </dsp:txXfrm>
    </dsp:sp>
    <dsp:sp modelId="{37A9116A-0FCE-44EC-9A9C-6FB2985762B4}">
      <dsp:nvSpPr>
        <dsp:cNvPr id="0" name=""/>
        <dsp:cNvSpPr/>
      </dsp:nvSpPr>
      <dsp:spPr>
        <a:xfrm>
          <a:off x="1102060" y="2111271"/>
          <a:ext cx="2829646" cy="2830842"/>
        </a:xfrm>
        <a:prstGeom prst="blockArc">
          <a:avLst>
            <a:gd name="adj1" fmla="val 0"/>
            <a:gd name="adj2" fmla="val 18900000"/>
            <a:gd name="adj3" fmla="val 1274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63C5E-24F4-418F-AAA7-ED340BFDFB97}">
      <dsp:nvSpPr>
        <dsp:cNvPr id="0" name=""/>
        <dsp:cNvSpPr/>
      </dsp:nvSpPr>
      <dsp:spPr>
        <a:xfrm>
          <a:off x="1590607" y="3088821"/>
          <a:ext cx="1837695" cy="91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a:solidFill>
                <a:schemeClr val="accent3"/>
              </a:solidFill>
              <a:latin typeface="Arial" panose="020B0604020202020204" pitchFamily="34" charset="0"/>
              <a:cs typeface="Arial" panose="020B0604020202020204" pitchFamily="34" charset="0"/>
            </a:rPr>
            <a:t>Desde lo organizacional</a:t>
          </a:r>
          <a:endParaRPr lang="en-US" sz="2000" b="1" kern="1200">
            <a:solidFill>
              <a:schemeClr val="accent3"/>
            </a:solidFill>
            <a:latin typeface="Arial" panose="020B0604020202020204" pitchFamily="34" charset="0"/>
            <a:cs typeface="Arial" panose="020B0604020202020204" pitchFamily="34" charset="0"/>
          </a:endParaRPr>
        </a:p>
      </dsp:txBody>
      <dsp:txXfrm>
        <a:off x="1590607" y="3088821"/>
        <a:ext cx="1837695" cy="9187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A1AD6-F287-4A73-9F30-B0271D067EFD}">
      <dsp:nvSpPr>
        <dsp:cNvPr id="0" name=""/>
        <dsp:cNvSpPr/>
      </dsp:nvSpPr>
      <dsp:spPr>
        <a:xfrm>
          <a:off x="2442" y="0"/>
          <a:ext cx="2381787" cy="1754326"/>
        </a:xfrm>
        <a:prstGeom prst="roundRect">
          <a:avLst>
            <a:gd name="adj" fmla="val 10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latin typeface="Arial" panose="020B0604020202020204" pitchFamily="34" charset="0"/>
              <a:cs typeface="Arial" panose="020B0604020202020204" pitchFamily="34" charset="0"/>
            </a:rPr>
            <a:t>Es un documento estratégico e informativo para comunicar los resultados económicos, medioambientales y sociales. </a:t>
          </a:r>
          <a:endParaRPr lang="en-US" sz="1600" kern="1200">
            <a:latin typeface="Arial" panose="020B0604020202020204" pitchFamily="34" charset="0"/>
            <a:cs typeface="Arial" panose="020B0604020202020204" pitchFamily="34" charset="0"/>
          </a:endParaRPr>
        </a:p>
      </dsp:txBody>
      <dsp:txXfrm>
        <a:off x="53824" y="51382"/>
        <a:ext cx="2279023" cy="1651562"/>
      </dsp:txXfrm>
    </dsp:sp>
    <dsp:sp modelId="{677B3598-77F0-4E9A-B08F-CC6230F4D66A}">
      <dsp:nvSpPr>
        <dsp:cNvPr id="0" name=""/>
        <dsp:cNvSpPr/>
      </dsp:nvSpPr>
      <dsp:spPr>
        <a:xfrm>
          <a:off x="2784370" y="0"/>
          <a:ext cx="2381787" cy="1754326"/>
        </a:xfrm>
        <a:prstGeom prst="roundRect">
          <a:avLst>
            <a:gd name="adj" fmla="val 10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latin typeface="Arial" panose="020B0604020202020204" pitchFamily="34" charset="0"/>
              <a:cs typeface="Arial" panose="020B0604020202020204" pitchFamily="34" charset="0"/>
            </a:rPr>
            <a:t>Herramienta para gestionar los impactos económicos, sociales y medioambientales.</a:t>
          </a:r>
          <a:endParaRPr lang="en-US" sz="1600" kern="1200">
            <a:latin typeface="Arial" panose="020B0604020202020204" pitchFamily="34" charset="0"/>
            <a:cs typeface="Arial" panose="020B0604020202020204" pitchFamily="34" charset="0"/>
          </a:endParaRPr>
        </a:p>
      </dsp:txBody>
      <dsp:txXfrm>
        <a:off x="2835752" y="51382"/>
        <a:ext cx="2279023" cy="1651562"/>
      </dsp:txXfrm>
    </dsp:sp>
    <dsp:sp modelId="{BDE18056-13EF-46BA-8E79-8DFB38619639}">
      <dsp:nvSpPr>
        <dsp:cNvPr id="0" name=""/>
        <dsp:cNvSpPr/>
      </dsp:nvSpPr>
      <dsp:spPr>
        <a:xfrm>
          <a:off x="5566298" y="0"/>
          <a:ext cx="2381787" cy="1754326"/>
        </a:xfrm>
        <a:prstGeom prst="roundRect">
          <a:avLst>
            <a:gd name="adj" fmla="val 10000"/>
          </a:avLst>
        </a:prstGeom>
        <a:solidFill>
          <a:srgbClr val="C5299B"/>
        </a:solidFill>
        <a:ln w="12700" cap="flat" cmpd="sng" algn="ctr">
          <a:solidFill>
            <a:srgbClr val="C5299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latin typeface="Arial" panose="020B0604020202020204" pitchFamily="34" charset="0"/>
              <a:cs typeface="Arial" panose="020B0604020202020204" pitchFamily="34" charset="0"/>
            </a:rPr>
            <a:t>El estándar de elaboración de informes más utilizado en el mundo es GRI.</a:t>
          </a:r>
          <a:endParaRPr lang="en-US" sz="1600" kern="1200">
            <a:latin typeface="Arial" panose="020B0604020202020204" pitchFamily="34" charset="0"/>
            <a:cs typeface="Arial" panose="020B0604020202020204" pitchFamily="34" charset="0"/>
          </a:endParaRPr>
        </a:p>
      </dsp:txBody>
      <dsp:txXfrm>
        <a:off x="5617680" y="51382"/>
        <a:ext cx="2279023" cy="1651562"/>
      </dsp:txXfrm>
    </dsp:sp>
    <dsp:sp modelId="{3E106181-3585-4840-B4C6-EF2BD1FE5581}">
      <dsp:nvSpPr>
        <dsp:cNvPr id="0" name=""/>
        <dsp:cNvSpPr/>
      </dsp:nvSpPr>
      <dsp:spPr>
        <a:xfrm>
          <a:off x="8348227" y="0"/>
          <a:ext cx="2381787" cy="1754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latin typeface="Arial" panose="020B0604020202020204" pitchFamily="34" charset="0"/>
              <a:cs typeface="Arial" panose="020B0604020202020204" pitchFamily="34" charset="0"/>
            </a:rPr>
            <a:t>Documento que refleja un proceso</a:t>
          </a:r>
          <a:endParaRPr lang="en-US" sz="1600" kern="1200">
            <a:latin typeface="Arial" panose="020B0604020202020204" pitchFamily="34" charset="0"/>
            <a:cs typeface="Arial" panose="020B0604020202020204" pitchFamily="34" charset="0"/>
          </a:endParaRPr>
        </a:p>
      </dsp:txBody>
      <dsp:txXfrm>
        <a:off x="8399609" y="51382"/>
        <a:ext cx="2279023" cy="1651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7B0C5-138A-4F7A-80C3-F535D514B2F6}">
      <dsp:nvSpPr>
        <dsp:cNvPr id="0" name=""/>
        <dsp:cNvSpPr/>
      </dsp:nvSpPr>
      <dsp:spPr>
        <a:xfrm rot="5400000">
          <a:off x="6500217" y="-2647761"/>
          <a:ext cx="1048074" cy="6611063"/>
        </a:xfrm>
        <a:prstGeom prst="round2Same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lr>
              <a:schemeClr val="accent1"/>
            </a:buClr>
            <a:buChar char="•"/>
          </a:pPr>
          <a:r>
            <a:rPr lang="es-MX" sz="1700" kern="1200">
              <a:latin typeface="Arial" panose="020B0604020202020204" pitchFamily="34" charset="0"/>
              <a:cs typeface="Arial" panose="020B0604020202020204" pitchFamily="34" charset="0"/>
            </a:rPr>
            <a:t>Demanda que la información presentada sea </a:t>
          </a:r>
          <a:r>
            <a:rPr lang="es-MX" sz="1700" b="1" kern="1200">
              <a:solidFill>
                <a:schemeClr val="accent1"/>
              </a:solidFill>
              <a:latin typeface="Arial" panose="020B0604020202020204" pitchFamily="34" charset="0"/>
              <a:cs typeface="Arial" panose="020B0604020202020204" pitchFamily="34" charset="0"/>
            </a:rPr>
            <a:t>correcta</a:t>
          </a:r>
          <a:r>
            <a:rPr lang="es-MX" sz="1700" kern="1200">
              <a:latin typeface="Arial" panose="020B0604020202020204" pitchFamily="34" charset="0"/>
              <a:cs typeface="Arial" panose="020B0604020202020204" pitchFamily="34" charset="0"/>
            </a:rPr>
            <a:t> y esté lo suficientemente detallada como para permitir realizar una evaluación de los impactos de la organización</a:t>
          </a:r>
        </a:p>
      </dsp:txBody>
      <dsp:txXfrm rot="-5400000">
        <a:off x="3718723" y="184896"/>
        <a:ext cx="6559900" cy="945748"/>
      </dsp:txXfrm>
    </dsp:sp>
    <dsp:sp modelId="{88478343-2479-4DF2-A3C7-3E4493CDAF81}">
      <dsp:nvSpPr>
        <dsp:cNvPr id="0" name=""/>
        <dsp:cNvSpPr/>
      </dsp:nvSpPr>
      <dsp:spPr>
        <a:xfrm>
          <a:off x="0" y="2723"/>
          <a:ext cx="3718722" cy="1310092"/>
        </a:xfrm>
        <a:prstGeom prst="roundRect">
          <a:avLst/>
        </a:prstGeom>
        <a:solidFill>
          <a:schemeClr val="bg1">
            <a:lumMod val="9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MX" sz="1800" b="1" kern="1200">
              <a:solidFill>
                <a:schemeClr val="accent1"/>
              </a:solidFill>
              <a:latin typeface="Arial" panose="020B0604020202020204" pitchFamily="34" charset="0"/>
              <a:cs typeface="Arial" panose="020B0604020202020204" pitchFamily="34" charset="0"/>
            </a:rPr>
            <a:t>1. Precisión</a:t>
          </a:r>
        </a:p>
      </dsp:txBody>
      <dsp:txXfrm>
        <a:off x="63953" y="66676"/>
        <a:ext cx="3590816" cy="1182186"/>
      </dsp:txXfrm>
    </dsp:sp>
    <dsp:sp modelId="{0E192B38-2507-41F3-83EB-FBA82895F2F9}">
      <dsp:nvSpPr>
        <dsp:cNvPr id="0" name=""/>
        <dsp:cNvSpPr/>
      </dsp:nvSpPr>
      <dsp:spPr>
        <a:xfrm rot="5400000">
          <a:off x="6500217" y="-1272163"/>
          <a:ext cx="1048074" cy="6611063"/>
        </a:xfrm>
        <a:prstGeom prst="round2Same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lr>
              <a:schemeClr val="accent2"/>
            </a:buClr>
            <a:buChar char="•"/>
          </a:pPr>
          <a:r>
            <a:rPr lang="es-MX" sz="1700" kern="1200">
              <a:latin typeface="Arial" panose="020B0604020202020204" pitchFamily="34" charset="0"/>
              <a:cs typeface="Arial" panose="020B0604020202020204" pitchFamily="34" charset="0"/>
            </a:rPr>
            <a:t>Demanda que la información se presente </a:t>
          </a:r>
          <a:r>
            <a:rPr lang="es-MX" sz="1700" b="1" kern="1200">
              <a:solidFill>
                <a:schemeClr val="accent2"/>
              </a:solidFill>
              <a:latin typeface="Arial" panose="020B0604020202020204" pitchFamily="34" charset="0"/>
              <a:cs typeface="Arial" panose="020B0604020202020204" pitchFamily="34" charset="0"/>
            </a:rPr>
            <a:t>sin sesgo </a:t>
          </a:r>
          <a:r>
            <a:rPr lang="es-MX" sz="1700" kern="1200">
              <a:latin typeface="Arial" panose="020B0604020202020204" pitchFamily="34" charset="0"/>
              <a:cs typeface="Arial" panose="020B0604020202020204" pitchFamily="34" charset="0"/>
            </a:rPr>
            <a:t>y haga una </a:t>
          </a:r>
          <a:r>
            <a:rPr lang="es-MX" sz="1700" b="1" kern="1200">
              <a:solidFill>
                <a:schemeClr val="accent2"/>
              </a:solidFill>
              <a:latin typeface="Arial" panose="020B0604020202020204" pitchFamily="34" charset="0"/>
              <a:cs typeface="Arial" panose="020B0604020202020204" pitchFamily="34" charset="0"/>
            </a:rPr>
            <a:t>representación justa </a:t>
          </a:r>
          <a:r>
            <a:rPr lang="es-MX" sz="1700" kern="1200">
              <a:latin typeface="Arial" panose="020B0604020202020204" pitchFamily="34" charset="0"/>
              <a:cs typeface="Arial" panose="020B0604020202020204" pitchFamily="34" charset="0"/>
            </a:rPr>
            <a:t>de los impactos negativos y positivos de la organización</a:t>
          </a:r>
        </a:p>
      </dsp:txBody>
      <dsp:txXfrm rot="-5400000">
        <a:off x="3718723" y="1560494"/>
        <a:ext cx="6559900" cy="945748"/>
      </dsp:txXfrm>
    </dsp:sp>
    <dsp:sp modelId="{71B7DFB8-B656-43AD-B87C-9A05FB4C6480}">
      <dsp:nvSpPr>
        <dsp:cNvPr id="0" name=""/>
        <dsp:cNvSpPr/>
      </dsp:nvSpPr>
      <dsp:spPr>
        <a:xfrm>
          <a:off x="0" y="1378321"/>
          <a:ext cx="3718722" cy="1310092"/>
        </a:xfrm>
        <a:prstGeom prst="roundRect">
          <a:avLst/>
        </a:prstGeom>
        <a:solidFill>
          <a:schemeClr val="bg1">
            <a:lumMod val="9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MX" sz="1800" b="1" kern="1200">
              <a:solidFill>
                <a:schemeClr val="accent2"/>
              </a:solidFill>
              <a:latin typeface="Arial" panose="020B0604020202020204" pitchFamily="34" charset="0"/>
              <a:cs typeface="Arial" panose="020B0604020202020204" pitchFamily="34" charset="0"/>
            </a:rPr>
            <a:t>2. Equilibrio</a:t>
          </a:r>
        </a:p>
      </dsp:txBody>
      <dsp:txXfrm>
        <a:off x="63953" y="1442274"/>
        <a:ext cx="3590816" cy="1182186"/>
      </dsp:txXfrm>
    </dsp:sp>
    <dsp:sp modelId="{536AD571-C670-4C4A-8527-3EE82152F484}">
      <dsp:nvSpPr>
        <dsp:cNvPr id="0" name=""/>
        <dsp:cNvSpPr/>
      </dsp:nvSpPr>
      <dsp:spPr>
        <a:xfrm rot="5400000">
          <a:off x="6500217" y="103433"/>
          <a:ext cx="1048074" cy="6611063"/>
        </a:xfrm>
        <a:prstGeom prst="round2Same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lr>
              <a:schemeClr val="accent3"/>
            </a:buClr>
            <a:buChar char="•"/>
          </a:pPr>
          <a:r>
            <a:rPr lang="es-MX" sz="1700" kern="1200">
              <a:latin typeface="Arial" panose="020B0604020202020204" pitchFamily="34" charset="0"/>
              <a:cs typeface="Arial" panose="020B0604020202020204" pitchFamily="34" charset="0"/>
            </a:rPr>
            <a:t>Obliga a la organización a presentar la información de una forma que resulte </a:t>
          </a:r>
          <a:r>
            <a:rPr lang="es-MX" sz="1700" b="1" kern="1200">
              <a:solidFill>
                <a:schemeClr val="accent3"/>
              </a:solidFill>
              <a:latin typeface="Arial" panose="020B0604020202020204" pitchFamily="34" charset="0"/>
              <a:cs typeface="Arial" panose="020B0604020202020204" pitchFamily="34" charset="0"/>
            </a:rPr>
            <a:t>accesible y comprensible</a:t>
          </a:r>
        </a:p>
      </dsp:txBody>
      <dsp:txXfrm rot="-5400000">
        <a:off x="3718723" y="2936091"/>
        <a:ext cx="6559900" cy="945748"/>
      </dsp:txXfrm>
    </dsp:sp>
    <dsp:sp modelId="{D2251D00-447C-4477-A2BC-B0E7C53C1288}">
      <dsp:nvSpPr>
        <dsp:cNvPr id="0" name=""/>
        <dsp:cNvSpPr/>
      </dsp:nvSpPr>
      <dsp:spPr>
        <a:xfrm>
          <a:off x="0" y="2753918"/>
          <a:ext cx="3718722" cy="1310092"/>
        </a:xfrm>
        <a:prstGeom prst="roundRect">
          <a:avLst/>
        </a:prstGeom>
        <a:solidFill>
          <a:schemeClr val="bg1">
            <a:lumMod val="9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MX" sz="1800" b="1" kern="1200">
              <a:solidFill>
                <a:schemeClr val="accent3"/>
              </a:solidFill>
              <a:latin typeface="Arial" panose="020B0604020202020204" pitchFamily="34" charset="0"/>
              <a:cs typeface="Arial" panose="020B0604020202020204" pitchFamily="34" charset="0"/>
            </a:rPr>
            <a:t>3. Claridad</a:t>
          </a:r>
        </a:p>
      </dsp:txBody>
      <dsp:txXfrm>
        <a:off x="63953" y="2817871"/>
        <a:ext cx="3590816" cy="1182186"/>
      </dsp:txXfrm>
    </dsp:sp>
    <dsp:sp modelId="{0962C0D9-68C9-4129-886F-E22A68E2F082}">
      <dsp:nvSpPr>
        <dsp:cNvPr id="0" name=""/>
        <dsp:cNvSpPr/>
      </dsp:nvSpPr>
      <dsp:spPr>
        <a:xfrm rot="5400000">
          <a:off x="6500217" y="1479031"/>
          <a:ext cx="1048074" cy="6611063"/>
        </a:xfrm>
        <a:prstGeom prst="round2Same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s-MX"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endParaRPr lang="es-MX" sz="1800" kern="120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lr>
              <a:srgbClr val="C5299B"/>
            </a:buClr>
            <a:buChar char="•"/>
          </a:pPr>
          <a:r>
            <a:rPr lang="es-MX" sz="1700" kern="1200">
              <a:latin typeface="Arial" panose="020B0604020202020204" pitchFamily="34" charset="0"/>
              <a:cs typeface="Arial" panose="020B0604020202020204" pitchFamily="34" charset="0"/>
            </a:rPr>
            <a:t>Obliga a la organización a </a:t>
          </a:r>
          <a:r>
            <a:rPr lang="es-MX" sz="1700" b="1" kern="1200">
              <a:solidFill>
                <a:srgbClr val="C5299B"/>
              </a:solidFill>
              <a:latin typeface="Arial" panose="020B0604020202020204" pitchFamily="34" charset="0"/>
              <a:cs typeface="Arial" panose="020B0604020202020204" pitchFamily="34" charset="0"/>
            </a:rPr>
            <a:t>seleccionar, compilar y presentar información </a:t>
          </a:r>
          <a:r>
            <a:rPr lang="es-MX" sz="1700" kern="1200">
              <a:latin typeface="Arial" panose="020B0604020202020204" pitchFamily="34" charset="0"/>
              <a:cs typeface="Arial" panose="020B0604020202020204" pitchFamily="34" charset="0"/>
            </a:rPr>
            <a:t>sistemáticamente para facilitar el análisis de los cambios que se produzcan en los impactos con el tiempo y con respecto a los de otras organizaciones</a:t>
          </a:r>
        </a:p>
        <a:p>
          <a:pPr marL="171450" lvl="1" indent="-171450" algn="l" defTabSz="800100">
            <a:lnSpc>
              <a:spcPct val="90000"/>
            </a:lnSpc>
            <a:spcBef>
              <a:spcPct val="0"/>
            </a:spcBef>
            <a:spcAft>
              <a:spcPct val="15000"/>
            </a:spcAft>
            <a:buChar char="•"/>
          </a:pPr>
          <a:endParaRPr lang="es-MX"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endParaRPr lang="es-MX" sz="1800" kern="1200">
            <a:latin typeface="Arial" panose="020B0604020202020204" pitchFamily="34" charset="0"/>
            <a:cs typeface="Arial" panose="020B0604020202020204" pitchFamily="34" charset="0"/>
          </a:endParaRPr>
        </a:p>
      </dsp:txBody>
      <dsp:txXfrm rot="-5400000">
        <a:off x="3718723" y="4311689"/>
        <a:ext cx="6559900" cy="945748"/>
      </dsp:txXfrm>
    </dsp:sp>
    <dsp:sp modelId="{9669303C-2CCA-4EBC-B4F6-88D57B99C4C5}">
      <dsp:nvSpPr>
        <dsp:cNvPr id="0" name=""/>
        <dsp:cNvSpPr/>
      </dsp:nvSpPr>
      <dsp:spPr>
        <a:xfrm>
          <a:off x="0" y="4129516"/>
          <a:ext cx="3718722" cy="1310092"/>
        </a:xfrm>
        <a:prstGeom prst="roundRect">
          <a:avLst/>
        </a:prstGeom>
        <a:solidFill>
          <a:schemeClr val="bg1">
            <a:lumMod val="9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MX" sz="1800" b="1" kern="1200">
              <a:solidFill>
                <a:srgbClr val="C5299B"/>
              </a:solidFill>
              <a:latin typeface="Arial" panose="020B0604020202020204" pitchFamily="34" charset="0"/>
              <a:cs typeface="Arial" panose="020B0604020202020204" pitchFamily="34" charset="0"/>
            </a:rPr>
            <a:t>4. Comparabilidad</a:t>
          </a:r>
        </a:p>
      </dsp:txBody>
      <dsp:txXfrm>
        <a:off x="63953" y="4193469"/>
        <a:ext cx="3590816" cy="11821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7B0C5-138A-4F7A-80C3-F535D514B2F6}">
      <dsp:nvSpPr>
        <dsp:cNvPr id="0" name=""/>
        <dsp:cNvSpPr/>
      </dsp:nvSpPr>
      <dsp:spPr>
        <a:xfrm rot="5400000">
          <a:off x="6500217" y="-2647761"/>
          <a:ext cx="1048074" cy="6611063"/>
        </a:xfrm>
        <a:prstGeom prst="round2Same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lr>
              <a:srgbClr val="A8C813"/>
            </a:buClr>
            <a:buChar char="•"/>
          </a:pPr>
          <a:r>
            <a:rPr lang="es-MX" sz="1700" kern="1200">
              <a:latin typeface="Arial" panose="020B0604020202020204" pitchFamily="34" charset="0"/>
              <a:cs typeface="Arial" panose="020B0604020202020204" pitchFamily="34" charset="0"/>
            </a:rPr>
            <a:t>Obliga a la organización a presentar </a:t>
          </a:r>
          <a:r>
            <a:rPr lang="es-MX" sz="1700" b="1" kern="1200">
              <a:solidFill>
                <a:srgbClr val="A8C813"/>
              </a:solidFill>
              <a:latin typeface="Arial" panose="020B0604020202020204" pitchFamily="34" charset="0"/>
              <a:cs typeface="Arial" panose="020B0604020202020204" pitchFamily="34" charset="0"/>
            </a:rPr>
            <a:t>información suficiente</a:t>
          </a:r>
          <a:r>
            <a:rPr lang="es-MX" sz="1700" kern="1200">
              <a:latin typeface="Arial" panose="020B0604020202020204" pitchFamily="34" charset="0"/>
              <a:cs typeface="Arial" panose="020B0604020202020204" pitchFamily="34" charset="0"/>
            </a:rPr>
            <a:t> para poder evaluar sus impactos durante el periodo objeto del informe.</a:t>
          </a:r>
        </a:p>
      </dsp:txBody>
      <dsp:txXfrm rot="-5400000">
        <a:off x="3718723" y="184896"/>
        <a:ext cx="6559900" cy="945748"/>
      </dsp:txXfrm>
    </dsp:sp>
    <dsp:sp modelId="{88478343-2479-4DF2-A3C7-3E4493CDAF81}">
      <dsp:nvSpPr>
        <dsp:cNvPr id="0" name=""/>
        <dsp:cNvSpPr/>
      </dsp:nvSpPr>
      <dsp:spPr>
        <a:xfrm>
          <a:off x="0" y="2723"/>
          <a:ext cx="3718722" cy="1310092"/>
        </a:xfrm>
        <a:prstGeom prst="roundRect">
          <a:avLst/>
        </a:prstGeom>
        <a:solidFill>
          <a:schemeClr val="bg1">
            <a:lumMod val="9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MX" sz="1800" b="1" kern="1200">
              <a:solidFill>
                <a:srgbClr val="A8C813"/>
              </a:solidFill>
              <a:latin typeface="Arial" panose="020B0604020202020204" pitchFamily="34" charset="0"/>
              <a:cs typeface="Arial" panose="020B0604020202020204" pitchFamily="34" charset="0"/>
            </a:rPr>
            <a:t>5. Exhaustividad</a:t>
          </a:r>
        </a:p>
      </dsp:txBody>
      <dsp:txXfrm>
        <a:off x="63953" y="66676"/>
        <a:ext cx="3590816" cy="1182186"/>
      </dsp:txXfrm>
    </dsp:sp>
    <dsp:sp modelId="{0E192B38-2507-41F3-83EB-FBA82895F2F9}">
      <dsp:nvSpPr>
        <dsp:cNvPr id="0" name=""/>
        <dsp:cNvSpPr/>
      </dsp:nvSpPr>
      <dsp:spPr>
        <a:xfrm rot="5400000">
          <a:off x="6500217" y="-1272163"/>
          <a:ext cx="1048074" cy="6611063"/>
        </a:xfrm>
        <a:prstGeom prst="round2Same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lr>
              <a:schemeClr val="accent4"/>
            </a:buClr>
            <a:buChar char="•"/>
          </a:pPr>
          <a:r>
            <a:rPr lang="es-MX" sz="1700" kern="1200">
              <a:latin typeface="Arial" panose="020B0604020202020204" pitchFamily="34" charset="0"/>
              <a:cs typeface="Arial" panose="020B0604020202020204" pitchFamily="34" charset="0"/>
            </a:rPr>
            <a:t>Obliga a la organización a presentar información sobre sus </a:t>
          </a:r>
          <a:r>
            <a:rPr lang="es-MX" sz="1700" b="1" kern="1200">
              <a:solidFill>
                <a:schemeClr val="accent4"/>
              </a:solidFill>
              <a:latin typeface="Arial" panose="020B0604020202020204" pitchFamily="34" charset="0"/>
              <a:cs typeface="Arial" panose="020B0604020202020204" pitchFamily="34" charset="0"/>
            </a:rPr>
            <a:t>impactos</a:t>
          </a:r>
          <a:r>
            <a:rPr lang="es-MX" sz="1700" kern="1200">
              <a:latin typeface="Arial" panose="020B0604020202020204" pitchFamily="34" charset="0"/>
              <a:cs typeface="Arial" panose="020B0604020202020204" pitchFamily="34" charset="0"/>
            </a:rPr>
            <a:t> en el </a:t>
          </a:r>
          <a:r>
            <a:rPr lang="es-MX" sz="1700" b="1" kern="1200">
              <a:solidFill>
                <a:schemeClr val="accent4"/>
              </a:solidFill>
              <a:latin typeface="Arial" panose="020B0604020202020204" pitchFamily="34" charset="0"/>
              <a:cs typeface="Arial" panose="020B0604020202020204" pitchFamily="34" charset="0"/>
            </a:rPr>
            <a:t>contexto más amplio </a:t>
          </a:r>
          <a:r>
            <a:rPr lang="es-MX" sz="1700" kern="1200">
              <a:latin typeface="Arial" panose="020B0604020202020204" pitchFamily="34" charset="0"/>
              <a:cs typeface="Arial" panose="020B0604020202020204" pitchFamily="34" charset="0"/>
            </a:rPr>
            <a:t>de desarrollo sostenible.</a:t>
          </a:r>
        </a:p>
      </dsp:txBody>
      <dsp:txXfrm rot="-5400000">
        <a:off x="3718723" y="1560494"/>
        <a:ext cx="6559900" cy="945748"/>
      </dsp:txXfrm>
    </dsp:sp>
    <dsp:sp modelId="{71B7DFB8-B656-43AD-B87C-9A05FB4C6480}">
      <dsp:nvSpPr>
        <dsp:cNvPr id="0" name=""/>
        <dsp:cNvSpPr/>
      </dsp:nvSpPr>
      <dsp:spPr>
        <a:xfrm>
          <a:off x="0" y="1378321"/>
          <a:ext cx="3718722" cy="1310092"/>
        </a:xfrm>
        <a:prstGeom prst="roundRect">
          <a:avLst/>
        </a:prstGeom>
        <a:solidFill>
          <a:schemeClr val="bg1">
            <a:lumMod val="9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MX" sz="1800" b="1" kern="1200">
              <a:solidFill>
                <a:schemeClr val="accent4"/>
              </a:solidFill>
              <a:latin typeface="Arial" panose="020B0604020202020204" pitchFamily="34" charset="0"/>
              <a:cs typeface="Arial" panose="020B0604020202020204" pitchFamily="34" charset="0"/>
            </a:rPr>
            <a:t>6. Contexto de </a:t>
          </a:r>
        </a:p>
        <a:p>
          <a:pPr marL="0" lvl="0" indent="0" algn="ctr" defTabSz="800100">
            <a:lnSpc>
              <a:spcPct val="90000"/>
            </a:lnSpc>
            <a:spcBef>
              <a:spcPct val="0"/>
            </a:spcBef>
            <a:spcAft>
              <a:spcPct val="35000"/>
            </a:spcAft>
            <a:buNone/>
          </a:pPr>
          <a:r>
            <a:rPr lang="es-MX" sz="1800" b="1" kern="1200">
              <a:solidFill>
                <a:schemeClr val="accent4"/>
              </a:solidFill>
              <a:latin typeface="Arial" panose="020B0604020202020204" pitchFamily="34" charset="0"/>
              <a:cs typeface="Arial" panose="020B0604020202020204" pitchFamily="34" charset="0"/>
            </a:rPr>
            <a:t>sostenibilidad</a:t>
          </a:r>
        </a:p>
      </dsp:txBody>
      <dsp:txXfrm>
        <a:off x="63953" y="1442274"/>
        <a:ext cx="3590816" cy="1182186"/>
      </dsp:txXfrm>
    </dsp:sp>
    <dsp:sp modelId="{536AD571-C670-4C4A-8527-3EE82152F484}">
      <dsp:nvSpPr>
        <dsp:cNvPr id="0" name=""/>
        <dsp:cNvSpPr/>
      </dsp:nvSpPr>
      <dsp:spPr>
        <a:xfrm rot="5400000">
          <a:off x="6500217" y="103433"/>
          <a:ext cx="1048074" cy="6611063"/>
        </a:xfrm>
        <a:prstGeom prst="round2Same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lr>
              <a:srgbClr val="18B6C6"/>
            </a:buClr>
            <a:buChar char="•"/>
          </a:pPr>
          <a:r>
            <a:rPr lang="es-MX" sz="1700" kern="1200">
              <a:latin typeface="Arial" panose="020B0604020202020204" pitchFamily="34" charset="0"/>
              <a:cs typeface="Arial" panose="020B0604020202020204" pitchFamily="34" charset="0"/>
            </a:rPr>
            <a:t>Obliga a la organización a presentar información con una </a:t>
          </a:r>
          <a:r>
            <a:rPr lang="es-MX" sz="1700" b="1" kern="1200">
              <a:solidFill>
                <a:srgbClr val="18B6C6"/>
              </a:solidFill>
              <a:latin typeface="Arial" panose="020B0604020202020204" pitchFamily="34" charset="0"/>
              <a:cs typeface="Arial" panose="020B0604020202020204" pitchFamily="34" charset="0"/>
            </a:rPr>
            <a:t>programación periódica </a:t>
          </a:r>
          <a:r>
            <a:rPr lang="es-MX" sz="1700" kern="1200">
              <a:latin typeface="Arial" panose="020B0604020202020204" pitchFamily="34" charset="0"/>
              <a:cs typeface="Arial" panose="020B0604020202020204" pitchFamily="34" charset="0"/>
            </a:rPr>
            <a:t>y ponerla a disposición del público </a:t>
          </a:r>
          <a:r>
            <a:rPr lang="es-MX" sz="1700" b="1" kern="1200">
              <a:solidFill>
                <a:srgbClr val="18B6C6"/>
              </a:solidFill>
              <a:latin typeface="Arial" panose="020B0604020202020204" pitchFamily="34" charset="0"/>
              <a:cs typeface="Arial" panose="020B0604020202020204" pitchFamily="34" charset="0"/>
            </a:rPr>
            <a:t>a tiempo </a:t>
          </a:r>
          <a:r>
            <a:rPr lang="es-MX" sz="1700" kern="1200">
              <a:latin typeface="Arial" panose="020B0604020202020204" pitchFamily="34" charset="0"/>
              <a:cs typeface="Arial" panose="020B0604020202020204" pitchFamily="34" charset="0"/>
            </a:rPr>
            <a:t>para que sus usuarios tomen decisiones.</a:t>
          </a:r>
          <a:endParaRPr lang="es-MX" sz="1700" b="1" kern="1200">
            <a:solidFill>
              <a:schemeClr val="accent3"/>
            </a:solidFill>
            <a:latin typeface="Arial" panose="020B0604020202020204" pitchFamily="34" charset="0"/>
            <a:cs typeface="Arial" panose="020B0604020202020204" pitchFamily="34" charset="0"/>
          </a:endParaRPr>
        </a:p>
      </dsp:txBody>
      <dsp:txXfrm rot="-5400000">
        <a:off x="3718723" y="2936091"/>
        <a:ext cx="6559900" cy="945748"/>
      </dsp:txXfrm>
    </dsp:sp>
    <dsp:sp modelId="{D2251D00-447C-4477-A2BC-B0E7C53C1288}">
      <dsp:nvSpPr>
        <dsp:cNvPr id="0" name=""/>
        <dsp:cNvSpPr/>
      </dsp:nvSpPr>
      <dsp:spPr>
        <a:xfrm>
          <a:off x="0" y="2753918"/>
          <a:ext cx="3718722" cy="1310092"/>
        </a:xfrm>
        <a:prstGeom prst="roundRect">
          <a:avLst/>
        </a:prstGeom>
        <a:solidFill>
          <a:schemeClr val="bg1">
            <a:lumMod val="9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MX" sz="1800" b="1" kern="1200">
              <a:solidFill>
                <a:srgbClr val="18B6C6"/>
              </a:solidFill>
              <a:latin typeface="Arial" panose="020B0604020202020204" pitchFamily="34" charset="0"/>
              <a:cs typeface="Arial" panose="020B0604020202020204" pitchFamily="34" charset="0"/>
            </a:rPr>
            <a:t>7. Puntualidad</a:t>
          </a:r>
        </a:p>
      </dsp:txBody>
      <dsp:txXfrm>
        <a:off x="63953" y="2817871"/>
        <a:ext cx="3590816" cy="1182186"/>
      </dsp:txXfrm>
    </dsp:sp>
    <dsp:sp modelId="{0962C0D9-68C9-4129-886F-E22A68E2F082}">
      <dsp:nvSpPr>
        <dsp:cNvPr id="0" name=""/>
        <dsp:cNvSpPr/>
      </dsp:nvSpPr>
      <dsp:spPr>
        <a:xfrm rot="5400000">
          <a:off x="6500217" y="1479031"/>
          <a:ext cx="1048074" cy="6611063"/>
        </a:xfrm>
        <a:prstGeom prst="round2Same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s-MX"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endParaRPr lang="es-MX" sz="1800" kern="120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lr>
              <a:schemeClr val="accent5"/>
            </a:buClr>
            <a:buChar char="•"/>
          </a:pPr>
          <a:r>
            <a:rPr lang="es-MX" sz="1700" kern="1200">
              <a:latin typeface="Arial" panose="020B0604020202020204" pitchFamily="34" charset="0"/>
              <a:cs typeface="Arial" panose="020B0604020202020204" pitchFamily="34" charset="0"/>
            </a:rPr>
            <a:t>Obliga a la organización a </a:t>
          </a:r>
          <a:r>
            <a:rPr lang="es-MX" sz="1700" b="1" kern="1200">
              <a:solidFill>
                <a:schemeClr val="accent5"/>
              </a:solidFill>
              <a:latin typeface="Arial" panose="020B0604020202020204" pitchFamily="34" charset="0"/>
              <a:cs typeface="Arial" panose="020B0604020202020204" pitchFamily="34" charset="0"/>
            </a:rPr>
            <a:t>recolectar, compilar, registrar y analizar</a:t>
          </a:r>
          <a:r>
            <a:rPr lang="es-MX" sz="1700" kern="1200">
              <a:latin typeface="Arial" panose="020B0604020202020204" pitchFamily="34" charset="0"/>
              <a:cs typeface="Arial" panose="020B0604020202020204" pitchFamily="34" charset="0"/>
            </a:rPr>
            <a:t> la información de tal forma que pueda examinarse para determinar su calidad</a:t>
          </a:r>
        </a:p>
        <a:p>
          <a:pPr marL="171450" lvl="1" indent="-171450" algn="l" defTabSz="800100">
            <a:lnSpc>
              <a:spcPct val="90000"/>
            </a:lnSpc>
            <a:spcBef>
              <a:spcPct val="0"/>
            </a:spcBef>
            <a:spcAft>
              <a:spcPct val="15000"/>
            </a:spcAft>
            <a:buChar char="•"/>
          </a:pPr>
          <a:endParaRPr lang="es-MX" sz="18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endParaRPr lang="es-MX" sz="1800" kern="1200">
            <a:latin typeface="Arial" panose="020B0604020202020204" pitchFamily="34" charset="0"/>
            <a:cs typeface="Arial" panose="020B0604020202020204" pitchFamily="34" charset="0"/>
          </a:endParaRPr>
        </a:p>
      </dsp:txBody>
      <dsp:txXfrm rot="-5400000">
        <a:off x="3718723" y="4311689"/>
        <a:ext cx="6559900" cy="945748"/>
      </dsp:txXfrm>
    </dsp:sp>
    <dsp:sp modelId="{9669303C-2CCA-4EBC-B4F6-88D57B99C4C5}">
      <dsp:nvSpPr>
        <dsp:cNvPr id="0" name=""/>
        <dsp:cNvSpPr/>
      </dsp:nvSpPr>
      <dsp:spPr>
        <a:xfrm>
          <a:off x="0" y="4129516"/>
          <a:ext cx="3718722" cy="1310092"/>
        </a:xfrm>
        <a:prstGeom prst="roundRect">
          <a:avLst/>
        </a:prstGeom>
        <a:solidFill>
          <a:schemeClr val="bg1">
            <a:lumMod val="9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MX" sz="1800" b="1" kern="1200">
              <a:solidFill>
                <a:schemeClr val="accent5"/>
              </a:solidFill>
              <a:latin typeface="Arial" panose="020B0604020202020204" pitchFamily="34" charset="0"/>
              <a:cs typeface="Arial" panose="020B0604020202020204" pitchFamily="34" charset="0"/>
            </a:rPr>
            <a:t>8. Verificabilidad</a:t>
          </a:r>
        </a:p>
      </dsp:txBody>
      <dsp:txXfrm>
        <a:off x="63953" y="4193469"/>
        <a:ext cx="3590816" cy="11821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59DC0-C7ED-40A8-89F4-796F8C976223}">
      <dsp:nvSpPr>
        <dsp:cNvPr id="0" name=""/>
        <dsp:cNvSpPr/>
      </dsp:nvSpPr>
      <dsp:spPr>
        <a:xfrm>
          <a:off x="0" y="19674"/>
          <a:ext cx="5699051" cy="1029600"/>
        </a:xfrm>
        <a:prstGeom prst="roundRect">
          <a:avLst/>
        </a:prstGeom>
        <a:solidFill>
          <a:schemeClr val="bg1">
            <a:lumMod val="95000"/>
          </a:schemeClr>
        </a:solidFill>
        <a:ln w="1905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MX" sz="1800" kern="1200">
              <a:solidFill>
                <a:schemeClr val="tx1"/>
              </a:solidFill>
              <a:latin typeface="Arial" panose="020B0604020202020204" pitchFamily="34" charset="0"/>
              <a:cs typeface="Arial" panose="020B0604020202020204" pitchFamily="34" charset="0"/>
            </a:rPr>
            <a:t>La organización debe utilizar los Estándares Sectoriales aplicables a la hora de determinar sus temas materiales.</a:t>
          </a:r>
        </a:p>
      </dsp:txBody>
      <dsp:txXfrm>
        <a:off x="50261" y="69935"/>
        <a:ext cx="5598529" cy="929078"/>
      </dsp:txXfrm>
    </dsp:sp>
    <dsp:sp modelId="{6D97C57E-7216-4814-A6DE-9CA574551DC9}">
      <dsp:nvSpPr>
        <dsp:cNvPr id="0" name=""/>
        <dsp:cNvSpPr/>
      </dsp:nvSpPr>
      <dsp:spPr>
        <a:xfrm>
          <a:off x="0" y="1207674"/>
          <a:ext cx="5699051" cy="1029600"/>
        </a:xfrm>
        <a:prstGeom prst="roundRect">
          <a:avLst/>
        </a:prstGeom>
        <a:solidFill>
          <a:schemeClr val="bg1">
            <a:lumMod val="95000"/>
          </a:schemeClr>
        </a:solidFill>
        <a:ln w="1905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MX" sz="1800" kern="1200">
              <a:solidFill>
                <a:schemeClr val="tx1"/>
              </a:solidFill>
              <a:latin typeface="Arial" panose="020B0604020202020204" pitchFamily="34" charset="0"/>
              <a:cs typeface="Arial" panose="020B0604020202020204" pitchFamily="34" charset="0"/>
            </a:rPr>
            <a:t>La organización revisa cada uno de los posibles temas materiales y determina si son materiales.</a:t>
          </a:r>
        </a:p>
      </dsp:txBody>
      <dsp:txXfrm>
        <a:off x="50261" y="1257935"/>
        <a:ext cx="5598529" cy="929078"/>
      </dsp:txXfrm>
    </dsp:sp>
    <dsp:sp modelId="{1F333CA4-EE12-413D-9495-72D36BD0C990}">
      <dsp:nvSpPr>
        <dsp:cNvPr id="0" name=""/>
        <dsp:cNvSpPr/>
      </dsp:nvSpPr>
      <dsp:spPr>
        <a:xfrm>
          <a:off x="0" y="2395674"/>
          <a:ext cx="5699051" cy="1029600"/>
        </a:xfrm>
        <a:prstGeom prst="roundRect">
          <a:avLst/>
        </a:prstGeom>
        <a:solidFill>
          <a:schemeClr val="bg1">
            <a:lumMod val="95000"/>
          </a:schemeClr>
        </a:solidFill>
        <a:ln w="1905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MX" sz="1800" kern="1200">
              <a:solidFill>
                <a:schemeClr val="tx1"/>
              </a:solidFill>
              <a:latin typeface="Arial" panose="020B0604020202020204" pitchFamily="34" charset="0"/>
              <a:cs typeface="Arial" panose="020B0604020202020204" pitchFamily="34" charset="0"/>
            </a:rPr>
            <a:t>El uso de los Estándares Sectoriales no sustituye el proceso de la organización para determinar los temas materiales.</a:t>
          </a:r>
        </a:p>
      </dsp:txBody>
      <dsp:txXfrm>
        <a:off x="50261" y="2445935"/>
        <a:ext cx="5598529" cy="929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59DC0-C7ED-40A8-89F4-796F8C976223}">
      <dsp:nvSpPr>
        <dsp:cNvPr id="0" name=""/>
        <dsp:cNvSpPr/>
      </dsp:nvSpPr>
      <dsp:spPr>
        <a:xfrm>
          <a:off x="0" y="412074"/>
          <a:ext cx="5699051" cy="1216800"/>
        </a:xfrm>
        <a:prstGeom prst="roundRect">
          <a:avLst/>
        </a:prstGeom>
        <a:solidFill>
          <a:schemeClr val="bg1">
            <a:lumMod val="95000"/>
          </a:schemeClr>
        </a:solidFill>
        <a:ln w="1905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MX" sz="1800" kern="1200">
              <a:solidFill>
                <a:schemeClr val="tx1"/>
              </a:solidFill>
              <a:latin typeface="Arial" panose="020B0604020202020204" pitchFamily="34" charset="0"/>
              <a:cs typeface="Arial" panose="020B0604020202020204" pitchFamily="34" charset="0"/>
            </a:rPr>
            <a:t>Contienen divulgaciones que se utilizan para comunicar información sobre impactos en relación con temas concretos.</a:t>
          </a:r>
        </a:p>
      </dsp:txBody>
      <dsp:txXfrm>
        <a:off x="59399" y="471473"/>
        <a:ext cx="5580253" cy="1098002"/>
      </dsp:txXfrm>
    </dsp:sp>
    <dsp:sp modelId="{6D97C57E-7216-4814-A6DE-9CA574551DC9}">
      <dsp:nvSpPr>
        <dsp:cNvPr id="0" name=""/>
        <dsp:cNvSpPr/>
      </dsp:nvSpPr>
      <dsp:spPr>
        <a:xfrm>
          <a:off x="0" y="1816074"/>
          <a:ext cx="5699051" cy="1216800"/>
        </a:xfrm>
        <a:prstGeom prst="roundRect">
          <a:avLst/>
        </a:prstGeom>
        <a:solidFill>
          <a:schemeClr val="bg1">
            <a:lumMod val="95000"/>
          </a:schemeClr>
        </a:solidFill>
        <a:ln w="1905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MX" sz="1800" kern="1200">
              <a:solidFill>
                <a:schemeClr val="tx1"/>
              </a:solidFill>
              <a:latin typeface="Arial" panose="020B0604020202020204" pitchFamily="34" charset="0"/>
              <a:cs typeface="Arial" panose="020B0604020202020204" pitchFamily="34" charset="0"/>
            </a:rPr>
            <a:t>Actualmente disponible para más de 30 temas, se añadirán más en el futuro</a:t>
          </a:r>
        </a:p>
      </dsp:txBody>
      <dsp:txXfrm>
        <a:off x="59399" y="1875473"/>
        <a:ext cx="5580253"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19EB6-E885-4A1D-B586-C635690B3B1F}">
      <dsp:nvSpPr>
        <dsp:cNvPr id="0" name=""/>
        <dsp:cNvSpPr/>
      </dsp:nvSpPr>
      <dsp:spPr>
        <a:xfrm>
          <a:off x="4278701" y="672"/>
          <a:ext cx="6418052" cy="847836"/>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rtl="0">
            <a:lnSpc>
              <a:spcPct val="90000"/>
            </a:lnSpc>
            <a:spcBef>
              <a:spcPct val="0"/>
            </a:spcBef>
            <a:spcAft>
              <a:spcPct val="15000"/>
            </a:spcAft>
            <a:buChar char="•"/>
          </a:pPr>
          <a:r>
            <a:rPr lang="es-ES" sz="1300" kern="1200">
              <a:latin typeface="Calibri Light" panose="020F0302020204030204"/>
            </a:rPr>
            <a:t>Colabora</a:t>
          </a:r>
          <a:r>
            <a:rPr lang="es-ES" sz="1300" kern="1200"/>
            <a:t> estrechamente con </a:t>
          </a:r>
          <a:r>
            <a:rPr lang="es-ES" sz="1300" kern="1200" err="1"/>
            <a:t>policy</a:t>
          </a:r>
          <a:r>
            <a:rPr lang="es-ES" sz="1300" kern="1200"/>
            <a:t> </a:t>
          </a:r>
          <a:r>
            <a:rPr lang="es-ES" sz="1300" kern="1200" err="1"/>
            <a:t>makers</a:t>
          </a:r>
          <a:r>
            <a:rPr lang="es-ES" sz="1300" kern="1200"/>
            <a:t> para desarrollar y promover estándares de reporte de sostenibilidad que sean adoptados por gobiernos y organismos regulatorios. </a:t>
          </a:r>
          <a:r>
            <a:rPr lang="es-ES" sz="1300" kern="1200">
              <a:latin typeface="Calibri Light" panose="020F0302020204030204"/>
            </a:rPr>
            <a:t>EFRAG</a:t>
          </a:r>
          <a:endParaRPr lang="es-ES" sz="1300" kern="1200"/>
        </a:p>
      </dsp:txBody>
      <dsp:txXfrm>
        <a:off x="4278701" y="106652"/>
        <a:ext cx="6100114" cy="635877"/>
      </dsp:txXfrm>
    </dsp:sp>
    <dsp:sp modelId="{49D36A09-64AD-470B-A886-1DBF13D609D2}">
      <dsp:nvSpPr>
        <dsp:cNvPr id="0" name=""/>
        <dsp:cNvSpPr/>
      </dsp:nvSpPr>
      <dsp:spPr>
        <a:xfrm>
          <a:off x="0" y="672"/>
          <a:ext cx="4278701" cy="84783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s-ES" sz="2400" kern="1200"/>
            <a:t>Promoción de Estándares </a:t>
          </a:r>
          <a:r>
            <a:rPr lang="es-ES" sz="2400" kern="1200">
              <a:latin typeface="Calibri Light" panose="020F0302020204030204"/>
            </a:rPr>
            <a:t>GRI</a:t>
          </a:r>
          <a:endParaRPr lang="es-ES" sz="2400" kern="1200"/>
        </a:p>
      </dsp:txBody>
      <dsp:txXfrm>
        <a:off x="41388" y="42060"/>
        <a:ext cx="4195925" cy="765060"/>
      </dsp:txXfrm>
    </dsp:sp>
    <dsp:sp modelId="{6A4C2741-646F-4C80-ADFD-E718ADF7DF76}">
      <dsp:nvSpPr>
        <dsp:cNvPr id="0" name=""/>
        <dsp:cNvSpPr/>
      </dsp:nvSpPr>
      <dsp:spPr>
        <a:xfrm>
          <a:off x="4278701" y="933292"/>
          <a:ext cx="6418052" cy="847836"/>
        </a:xfrm>
        <a:prstGeom prst="rightArrow">
          <a:avLst>
            <a:gd name="adj1" fmla="val 75000"/>
            <a:gd name="adj2" fmla="val 50000"/>
          </a:avLst>
        </a:prstGeom>
        <a:solidFill>
          <a:schemeClr val="accent3">
            <a:tint val="40000"/>
            <a:alpha val="90000"/>
            <a:hueOff val="3400272"/>
            <a:satOff val="-12509"/>
            <a:lumOff val="-1143"/>
            <a:alphaOff val="0"/>
          </a:schemeClr>
        </a:solidFill>
        <a:ln w="12700" cap="flat" cmpd="sng" algn="ctr">
          <a:solidFill>
            <a:schemeClr val="accent3">
              <a:tint val="40000"/>
              <a:alpha val="90000"/>
              <a:hueOff val="3400272"/>
              <a:satOff val="-12509"/>
              <a:lumOff val="-11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rtl="0">
            <a:lnSpc>
              <a:spcPct val="90000"/>
            </a:lnSpc>
            <a:spcBef>
              <a:spcPct val="0"/>
            </a:spcBef>
            <a:spcAft>
              <a:spcPct val="15000"/>
            </a:spcAft>
            <a:buChar char="•"/>
          </a:pPr>
          <a:r>
            <a:rPr lang="es-ES" sz="1300" kern="1200"/>
            <a:t>GRI proporciona asesoramiento técnico a los </a:t>
          </a:r>
          <a:r>
            <a:rPr lang="es-ES" sz="1300" kern="1200" err="1"/>
            <a:t>policy</a:t>
          </a:r>
          <a:r>
            <a:rPr lang="es-ES" sz="1300" kern="1200"/>
            <a:t> </a:t>
          </a:r>
          <a:r>
            <a:rPr lang="es-ES" sz="1300" kern="1200" err="1"/>
            <a:t>makers</a:t>
          </a:r>
          <a:r>
            <a:rPr lang="es-ES" sz="1300" kern="1200"/>
            <a:t> sobre cómo integrar los principios de sostenibilidad en la legislación y regulaciones. </a:t>
          </a:r>
        </a:p>
      </dsp:txBody>
      <dsp:txXfrm>
        <a:off x="4278701" y="1039272"/>
        <a:ext cx="6100114" cy="635877"/>
      </dsp:txXfrm>
    </dsp:sp>
    <dsp:sp modelId="{EF5999A3-71F4-429E-B837-CBEF6BE81FAE}">
      <dsp:nvSpPr>
        <dsp:cNvPr id="0" name=""/>
        <dsp:cNvSpPr/>
      </dsp:nvSpPr>
      <dsp:spPr>
        <a:xfrm>
          <a:off x="0" y="933292"/>
          <a:ext cx="4278701" cy="847836"/>
        </a:xfrm>
        <a:prstGeom prst="roundRect">
          <a:avLst/>
        </a:prstGeom>
        <a:solidFill>
          <a:schemeClr val="accent3">
            <a:hueOff val="3249217"/>
            <a:satOff val="-8157"/>
            <a:lumOff val="-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s-ES" sz="2400" kern="1200">
              <a:latin typeface="Calibri Light" panose="020F0302020204030204"/>
            </a:rPr>
            <a:t>Acompañamiento técnico</a:t>
          </a:r>
          <a:endParaRPr lang="es-ES" sz="2400" kern="1200"/>
        </a:p>
      </dsp:txBody>
      <dsp:txXfrm>
        <a:off x="41388" y="974680"/>
        <a:ext cx="4195925" cy="765060"/>
      </dsp:txXfrm>
    </dsp:sp>
    <dsp:sp modelId="{0DA67097-6CC8-4E02-A867-1FB1A42CFFF3}">
      <dsp:nvSpPr>
        <dsp:cNvPr id="0" name=""/>
        <dsp:cNvSpPr/>
      </dsp:nvSpPr>
      <dsp:spPr>
        <a:xfrm>
          <a:off x="4278701" y="1865912"/>
          <a:ext cx="6418052" cy="847836"/>
        </a:xfrm>
        <a:prstGeom prst="rightArrow">
          <a:avLst>
            <a:gd name="adj1" fmla="val 75000"/>
            <a:gd name="adj2" fmla="val 50000"/>
          </a:avLst>
        </a:prstGeom>
        <a:solidFill>
          <a:schemeClr val="accent3">
            <a:tint val="40000"/>
            <a:alpha val="90000"/>
            <a:hueOff val="6800544"/>
            <a:satOff val="-25018"/>
            <a:lumOff val="-2287"/>
            <a:alphaOff val="0"/>
          </a:schemeClr>
        </a:solidFill>
        <a:ln w="12700" cap="flat" cmpd="sng" algn="ctr">
          <a:solidFill>
            <a:schemeClr val="accent3">
              <a:tint val="40000"/>
              <a:alpha val="90000"/>
              <a:hueOff val="6800544"/>
              <a:satOff val="-25018"/>
              <a:lumOff val="-22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s-ES" sz="1300" kern="1200"/>
            <a:t>talleres, seminarios y capacitaciones para funcionarios públicos sobre la implementación efectiva de políticas basadas en los </a:t>
          </a:r>
          <a:r>
            <a:rPr lang="es-ES" sz="1300" kern="1200">
              <a:latin typeface="Calibri Light" panose="020F0302020204030204"/>
            </a:rPr>
            <a:t>Estándares</a:t>
          </a:r>
          <a:r>
            <a:rPr lang="es-ES" sz="1300" kern="1200"/>
            <a:t> GRI.</a:t>
          </a:r>
        </a:p>
      </dsp:txBody>
      <dsp:txXfrm>
        <a:off x="4278701" y="1971892"/>
        <a:ext cx="6100114" cy="635877"/>
      </dsp:txXfrm>
    </dsp:sp>
    <dsp:sp modelId="{A9692D84-5D49-4F5C-8AEC-FE37DCA4EADF}">
      <dsp:nvSpPr>
        <dsp:cNvPr id="0" name=""/>
        <dsp:cNvSpPr/>
      </dsp:nvSpPr>
      <dsp:spPr>
        <a:xfrm>
          <a:off x="0" y="1865912"/>
          <a:ext cx="4278701" cy="847836"/>
        </a:xfrm>
        <a:prstGeom prst="roundRect">
          <a:avLst/>
        </a:prstGeom>
        <a:solidFill>
          <a:schemeClr val="accent3">
            <a:hueOff val="6498435"/>
            <a:satOff val="-16314"/>
            <a:lumOff val="-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s-ES" sz="2400" kern="1200"/>
            <a:t>Fortalecimiento de la Capacidad Institucional</a:t>
          </a:r>
          <a:r>
            <a:rPr lang="es-ES" sz="2400" kern="1200">
              <a:latin typeface="Calibri Light" panose="020F0302020204030204"/>
            </a:rPr>
            <a:t>: </a:t>
          </a:r>
        </a:p>
      </dsp:txBody>
      <dsp:txXfrm>
        <a:off x="41388" y="1907300"/>
        <a:ext cx="4195925" cy="765060"/>
      </dsp:txXfrm>
    </dsp:sp>
    <dsp:sp modelId="{D204995B-891B-4868-8838-243ECD3F8BB6}">
      <dsp:nvSpPr>
        <dsp:cNvPr id="0" name=""/>
        <dsp:cNvSpPr/>
      </dsp:nvSpPr>
      <dsp:spPr>
        <a:xfrm>
          <a:off x="4278701" y="2798531"/>
          <a:ext cx="6418052" cy="847836"/>
        </a:xfrm>
        <a:prstGeom prst="rightArrow">
          <a:avLst>
            <a:gd name="adj1" fmla="val 75000"/>
            <a:gd name="adj2" fmla="val 50000"/>
          </a:avLst>
        </a:prstGeom>
        <a:solidFill>
          <a:schemeClr val="accent3">
            <a:tint val="40000"/>
            <a:alpha val="90000"/>
            <a:hueOff val="10200817"/>
            <a:satOff val="-37527"/>
            <a:lumOff val="-3430"/>
            <a:alphaOff val="0"/>
          </a:schemeClr>
        </a:solidFill>
        <a:ln w="12700" cap="flat" cmpd="sng" algn="ctr">
          <a:solidFill>
            <a:schemeClr val="accent3">
              <a:tint val="40000"/>
              <a:alpha val="90000"/>
              <a:hueOff val="10200817"/>
              <a:satOff val="-37527"/>
              <a:lumOff val="-3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rtl="0">
            <a:lnSpc>
              <a:spcPct val="90000"/>
            </a:lnSpc>
            <a:spcBef>
              <a:spcPct val="0"/>
            </a:spcBef>
            <a:spcAft>
              <a:spcPct val="15000"/>
            </a:spcAft>
            <a:buChar char="•"/>
          </a:pPr>
          <a:r>
            <a:rPr lang="es-ES" sz="1300" kern="1200">
              <a:latin typeface="Calibri Light" panose="020F0302020204030204"/>
            </a:rPr>
            <a:t>GRI</a:t>
          </a:r>
          <a:r>
            <a:rPr lang="es-ES" sz="1300" kern="1200"/>
            <a:t> facilita el diálogo entre </a:t>
          </a:r>
          <a:r>
            <a:rPr lang="es-ES" sz="1300" kern="1200" err="1"/>
            <a:t>policy</a:t>
          </a:r>
          <a:r>
            <a:rPr lang="es-ES" sz="1300" kern="1200"/>
            <a:t> </a:t>
          </a:r>
          <a:r>
            <a:rPr lang="es-ES" sz="1300" kern="1200" err="1"/>
            <a:t>makers</a:t>
          </a:r>
          <a:r>
            <a:rPr lang="es-ES" sz="1300" kern="1200"/>
            <a:t>, el sector privado, la sociedad civil y otros actores clave para construir un consenso sobre las políticas de sostenibilidad. </a:t>
          </a:r>
          <a:r>
            <a:rPr lang="es-ES" sz="1300" kern="1200" err="1">
              <a:latin typeface="Calibri Light" panose="020F0302020204030204"/>
            </a:rPr>
            <a:t>Ej</a:t>
          </a:r>
          <a:r>
            <a:rPr lang="es-ES" sz="1300" kern="1200">
              <a:latin typeface="Calibri Light" panose="020F0302020204030204"/>
            </a:rPr>
            <a:t>: </a:t>
          </a:r>
          <a:r>
            <a:rPr lang="es-ES" sz="1300" kern="1200" err="1">
              <a:latin typeface="Calibri Light" panose="020F0302020204030204"/>
            </a:rPr>
            <a:t>Taskforce</a:t>
          </a:r>
          <a:r>
            <a:rPr lang="es-ES" sz="1300" kern="1200">
              <a:latin typeface="Calibri Light" panose="020F0302020204030204"/>
            </a:rPr>
            <a:t> de inversión responsable</a:t>
          </a:r>
          <a:endParaRPr lang="es-ES" sz="1300" kern="1200"/>
        </a:p>
      </dsp:txBody>
      <dsp:txXfrm>
        <a:off x="4278701" y="2904511"/>
        <a:ext cx="6100114" cy="635877"/>
      </dsp:txXfrm>
    </dsp:sp>
    <dsp:sp modelId="{04EE89E3-82F6-4DF2-9D40-B348D4ECFA91}">
      <dsp:nvSpPr>
        <dsp:cNvPr id="0" name=""/>
        <dsp:cNvSpPr/>
      </dsp:nvSpPr>
      <dsp:spPr>
        <a:xfrm>
          <a:off x="0" y="2798531"/>
          <a:ext cx="4278701" cy="847836"/>
        </a:xfrm>
        <a:prstGeom prst="roundRect">
          <a:avLst/>
        </a:prstGeom>
        <a:solidFill>
          <a:schemeClr val="accent3">
            <a:hueOff val="9747652"/>
            <a:satOff val="-24471"/>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s-ES" sz="2400" kern="1200"/>
            <a:t>Facilitación del Diálogo </a:t>
          </a:r>
          <a:r>
            <a:rPr lang="es-ES" sz="2400" kern="1200">
              <a:latin typeface="Calibri Light" panose="020F0302020204030204"/>
            </a:rPr>
            <a:t>Multisectorial</a:t>
          </a:r>
        </a:p>
      </dsp:txBody>
      <dsp:txXfrm>
        <a:off x="41388" y="2839919"/>
        <a:ext cx="4195925" cy="765060"/>
      </dsp:txXfrm>
    </dsp:sp>
    <dsp:sp modelId="{2D54A006-B19D-4CFB-80D1-BD85AB0BF218}">
      <dsp:nvSpPr>
        <dsp:cNvPr id="0" name=""/>
        <dsp:cNvSpPr/>
      </dsp:nvSpPr>
      <dsp:spPr>
        <a:xfrm>
          <a:off x="4278701" y="3731151"/>
          <a:ext cx="6418052" cy="847836"/>
        </a:xfrm>
        <a:prstGeom prst="rightArrow">
          <a:avLst>
            <a:gd name="adj1" fmla="val 75000"/>
            <a:gd name="adj2" fmla="val 50000"/>
          </a:avLst>
        </a:prstGeom>
        <a:solidFill>
          <a:schemeClr val="accent3">
            <a:tint val="40000"/>
            <a:alpha val="90000"/>
            <a:hueOff val="13601089"/>
            <a:satOff val="-50036"/>
            <a:lumOff val="-4574"/>
            <a:alphaOff val="0"/>
          </a:schemeClr>
        </a:solidFill>
        <a:ln w="12700" cap="flat" cmpd="sng" algn="ctr">
          <a:solidFill>
            <a:schemeClr val="accent3">
              <a:tint val="40000"/>
              <a:alpha val="90000"/>
              <a:hueOff val="13601089"/>
              <a:satOff val="-50036"/>
              <a:lumOff val="-45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rtl="0">
            <a:lnSpc>
              <a:spcPct val="90000"/>
            </a:lnSpc>
            <a:spcBef>
              <a:spcPct val="0"/>
            </a:spcBef>
            <a:spcAft>
              <a:spcPct val="15000"/>
            </a:spcAft>
            <a:buChar char="•"/>
          </a:pPr>
          <a:r>
            <a:rPr lang="es-ES" sz="1300" kern="1200">
              <a:latin typeface="Calibri Light" panose="020F0302020204030204"/>
            </a:rPr>
            <a:t>GRI</a:t>
          </a:r>
          <a:r>
            <a:rPr lang="es-ES" sz="1300" kern="1200"/>
            <a:t> participa en foros globales y regionales donde se discuten políticas públicas relacionadas con la sostenibilidad</a:t>
          </a:r>
          <a:r>
            <a:rPr lang="es-ES" sz="1300" kern="1200">
              <a:latin typeface="Calibri Light" panose="020F0302020204030204"/>
            </a:rPr>
            <a:t>,</a:t>
          </a:r>
          <a:r>
            <a:rPr lang="es-ES" sz="1300" kern="1200"/>
            <a:t> </a:t>
          </a:r>
          <a:r>
            <a:rPr lang="es-ES" sz="1300" kern="1200">
              <a:latin typeface="Calibri Light" panose="020F0302020204030204"/>
            </a:rPr>
            <a:t>influyendo</a:t>
          </a:r>
          <a:r>
            <a:rPr lang="es-ES" sz="1300" kern="1200"/>
            <a:t> en la formulación de políticas que promuevan una mayor transparencia y responsabilidad corporativa a nivel mundial.</a:t>
          </a:r>
        </a:p>
      </dsp:txBody>
      <dsp:txXfrm>
        <a:off x="4278701" y="3837131"/>
        <a:ext cx="6100114" cy="635877"/>
      </dsp:txXfrm>
    </dsp:sp>
    <dsp:sp modelId="{E0BE958F-BCDF-4E4F-B55C-4E38ADADC119}">
      <dsp:nvSpPr>
        <dsp:cNvPr id="0" name=""/>
        <dsp:cNvSpPr/>
      </dsp:nvSpPr>
      <dsp:spPr>
        <a:xfrm>
          <a:off x="0" y="3731151"/>
          <a:ext cx="4278701" cy="847836"/>
        </a:xfrm>
        <a:prstGeom prst="roundRect">
          <a:avLst/>
        </a:prstGeom>
        <a:solidFill>
          <a:schemeClr val="accent3">
            <a:hueOff val="12996869"/>
            <a:satOff val="-32628"/>
            <a:lumOff val="-13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s-ES" sz="2400" kern="1200"/>
            <a:t>Influencia en Políticas Globales y </a:t>
          </a:r>
          <a:r>
            <a:rPr lang="es-ES" sz="2400" kern="1200">
              <a:latin typeface="Calibri Light" panose="020F0302020204030204"/>
            </a:rPr>
            <a:t>Regionales</a:t>
          </a:r>
        </a:p>
      </dsp:txBody>
      <dsp:txXfrm>
        <a:off x="41388" y="3772539"/>
        <a:ext cx="4195925" cy="765060"/>
      </dsp:txXfrm>
    </dsp:sp>
    <dsp:sp modelId="{1EA454D8-87B1-48D0-BEDF-392144686480}">
      <dsp:nvSpPr>
        <dsp:cNvPr id="0" name=""/>
        <dsp:cNvSpPr/>
      </dsp:nvSpPr>
      <dsp:spPr>
        <a:xfrm>
          <a:off x="4278701" y="4663771"/>
          <a:ext cx="6418052" cy="847836"/>
        </a:xfrm>
        <a:prstGeom prst="rightArrow">
          <a:avLst>
            <a:gd name="adj1" fmla="val 75000"/>
            <a:gd name="adj2" fmla="val 50000"/>
          </a:avLst>
        </a:prstGeom>
        <a:solidFill>
          <a:schemeClr val="accent3">
            <a:tint val="40000"/>
            <a:alpha val="90000"/>
            <a:hueOff val="17001361"/>
            <a:satOff val="-62545"/>
            <a:lumOff val="-5717"/>
            <a:alphaOff val="0"/>
          </a:schemeClr>
        </a:solidFill>
        <a:ln w="12700" cap="flat" cmpd="sng" algn="ctr">
          <a:solidFill>
            <a:schemeClr val="accent3">
              <a:tint val="40000"/>
              <a:alpha val="90000"/>
              <a:hueOff val="17001361"/>
              <a:satOff val="-62545"/>
              <a:lumOff val="-57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rtl="0">
            <a:lnSpc>
              <a:spcPct val="90000"/>
            </a:lnSpc>
            <a:spcBef>
              <a:spcPct val="0"/>
            </a:spcBef>
            <a:spcAft>
              <a:spcPct val="15000"/>
            </a:spcAft>
            <a:buChar char="•"/>
          </a:pPr>
          <a:r>
            <a:rPr lang="es-ES" sz="1300" kern="1200"/>
            <a:t>GRI trabaja con </a:t>
          </a:r>
          <a:r>
            <a:rPr lang="es-ES" sz="1300" kern="1200" err="1"/>
            <a:t>policy</a:t>
          </a:r>
          <a:r>
            <a:rPr lang="es-ES" sz="1300" kern="1200"/>
            <a:t> </a:t>
          </a:r>
          <a:r>
            <a:rPr lang="es-ES" sz="1300" kern="1200" err="1"/>
            <a:t>makers</a:t>
          </a:r>
          <a:r>
            <a:rPr lang="es-ES" sz="1300" kern="1200"/>
            <a:t> para desarrollar mecanismos de monitoreo y evaluación que permitan medir el impacto de las políticas de sostenibilidad y ajustar las estrategias conforme a los resultados obtenidos.</a:t>
          </a:r>
          <a:r>
            <a:rPr lang="es-ES" sz="1300" kern="1200">
              <a:latin typeface="Calibri Light" panose="020F0302020204030204"/>
            </a:rPr>
            <a:t> Ej. SDG Corporate tracker</a:t>
          </a:r>
        </a:p>
      </dsp:txBody>
      <dsp:txXfrm>
        <a:off x="4278701" y="4769751"/>
        <a:ext cx="6100114" cy="635877"/>
      </dsp:txXfrm>
    </dsp:sp>
    <dsp:sp modelId="{4761DC17-66C7-4183-BA39-D7A6554E50C9}">
      <dsp:nvSpPr>
        <dsp:cNvPr id="0" name=""/>
        <dsp:cNvSpPr/>
      </dsp:nvSpPr>
      <dsp:spPr>
        <a:xfrm>
          <a:off x="0" y="4663771"/>
          <a:ext cx="4278701" cy="847836"/>
        </a:xfrm>
        <a:prstGeom prst="roundRect">
          <a:avLst/>
        </a:prstGeom>
        <a:solidFill>
          <a:schemeClr val="accent3">
            <a:hueOff val="16246086"/>
            <a:satOff val="-40785"/>
            <a:lumOff val="-1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s-ES" sz="2400" b="1" kern="1200">
              <a:latin typeface="Calibri Light" panose="020F0302020204030204"/>
            </a:rPr>
            <a:t>Monitoreo</a:t>
          </a:r>
          <a:r>
            <a:rPr lang="es-ES" sz="2400" b="1" kern="1200"/>
            <a:t> y Evaluación</a:t>
          </a:r>
          <a:endParaRPr lang="es-ES" sz="2400" kern="1200"/>
        </a:p>
      </dsp:txBody>
      <dsp:txXfrm>
        <a:off x="41388" y="4705159"/>
        <a:ext cx="4195925" cy="7650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99208E-EBBA-4EC4-A5D7-2591FA32FB19}"/>
              </a:ext>
            </a:extLst>
          </p:cNvPr>
          <p:cNvSpPr>
            <a:spLocks noGrp="1"/>
          </p:cNvSpPr>
          <p:nvPr>
            <p:ph type="hdr" sz="quarter"/>
          </p:nvPr>
        </p:nvSpPr>
        <p:spPr>
          <a:xfrm>
            <a:off x="0" y="3"/>
            <a:ext cx="594360" cy="34131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78F8BB-C3FC-407D-A420-2F6B04714D22}"/>
              </a:ext>
            </a:extLst>
          </p:cNvPr>
          <p:cNvSpPr>
            <a:spLocks noGrp="1"/>
          </p:cNvSpPr>
          <p:nvPr>
            <p:ph type="dt" sz="quarter" idx="1"/>
          </p:nvPr>
        </p:nvSpPr>
        <p:spPr>
          <a:xfrm>
            <a:off x="776923" y="3"/>
            <a:ext cx="594360" cy="341315"/>
          </a:xfrm>
          <a:prstGeom prst="rect">
            <a:avLst/>
          </a:prstGeom>
        </p:spPr>
        <p:txBody>
          <a:bodyPr vert="horz" lIns="91440" tIns="45720" rIns="91440" bIns="45720" rtlCol="0"/>
          <a:lstStyle>
            <a:lvl1pPr algn="r">
              <a:defRPr sz="1200"/>
            </a:lvl1pPr>
          </a:lstStyle>
          <a:p>
            <a:fld id="{021B5870-78A5-45CB-A937-1D454E974474}" type="datetimeFigureOut">
              <a:rPr lang="en-US" smtClean="0"/>
              <a:t>9/2/2024</a:t>
            </a:fld>
            <a:endParaRPr lang="en-US"/>
          </a:p>
        </p:txBody>
      </p:sp>
      <p:sp>
        <p:nvSpPr>
          <p:cNvPr id="4" name="Footer Placeholder 3">
            <a:extLst>
              <a:ext uri="{FF2B5EF4-FFF2-40B4-BE49-F238E27FC236}">
                <a16:creationId xmlns:a16="http://schemas.microsoft.com/office/drawing/2014/main" id="{5E211DAC-F3F9-45DC-B610-0D8B96CBD78B}"/>
              </a:ext>
            </a:extLst>
          </p:cNvPr>
          <p:cNvSpPr>
            <a:spLocks noGrp="1"/>
          </p:cNvSpPr>
          <p:nvPr>
            <p:ph type="ftr" sz="quarter" idx="2"/>
          </p:nvPr>
        </p:nvSpPr>
        <p:spPr>
          <a:xfrm>
            <a:off x="0" y="6516690"/>
            <a:ext cx="594360" cy="341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04A217-74AD-4144-8D26-59A6A299E0B1}"/>
              </a:ext>
            </a:extLst>
          </p:cNvPr>
          <p:cNvSpPr>
            <a:spLocks noGrp="1"/>
          </p:cNvSpPr>
          <p:nvPr>
            <p:ph type="sldNum" sz="quarter" idx="3"/>
          </p:nvPr>
        </p:nvSpPr>
        <p:spPr>
          <a:xfrm>
            <a:off x="776923" y="6516690"/>
            <a:ext cx="594360" cy="341310"/>
          </a:xfrm>
          <a:prstGeom prst="rect">
            <a:avLst/>
          </a:prstGeom>
        </p:spPr>
        <p:txBody>
          <a:bodyPr vert="horz" lIns="91440" tIns="45720" rIns="91440" bIns="45720" rtlCol="0" anchor="b"/>
          <a:lstStyle>
            <a:lvl1pPr algn="r">
              <a:defRPr sz="1200"/>
            </a:lvl1pPr>
          </a:lstStyle>
          <a:p>
            <a:fld id="{4D3F48AF-F5B9-40A9-8A18-5D7C4D084DF2}" type="slidenum">
              <a:rPr lang="en-US" smtClean="0"/>
              <a:t>‹#›</a:t>
            </a:fld>
            <a:endParaRPr lang="en-US"/>
          </a:p>
        </p:txBody>
      </p:sp>
    </p:spTree>
    <p:extLst>
      <p:ext uri="{BB962C8B-B14F-4D97-AF65-F5344CB8AC3E}">
        <p14:creationId xmlns:p14="http://schemas.microsoft.com/office/powerpoint/2010/main" val="382048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78666A39-5B11-40A5-8291-9592E99F60B2}"/>
              </a:ext>
            </a:extLst>
          </p:cNvPr>
          <p:cNvSpPr>
            <a:spLocks noGrp="1" noRot="1" noChangeAspect="1"/>
          </p:cNvSpPr>
          <p:nvPr>
            <p:ph type="sldImg" idx="2"/>
          </p:nvPr>
        </p:nvSpPr>
        <p:spPr>
          <a:xfrm>
            <a:off x="2952750" y="944563"/>
            <a:ext cx="4533900" cy="2551112"/>
          </a:xfrm>
          <a:prstGeom prst="rect">
            <a:avLst/>
          </a:prstGeom>
          <a:noFill/>
          <a:ln w="12700">
            <a:solidFill>
              <a:prstClr val="black"/>
            </a:solidFill>
          </a:ln>
        </p:spPr>
        <p:txBody>
          <a:bodyPr vert="horz" lIns="91440" tIns="45720" rIns="91440" bIns="45720" rtlCol="0" anchor="ctr"/>
          <a:lstStyle/>
          <a:p>
            <a:endParaRPr lang="nl-NL"/>
          </a:p>
        </p:txBody>
      </p:sp>
      <p:sp>
        <p:nvSpPr>
          <p:cNvPr id="9" name="Notes Placeholder 8">
            <a:extLst>
              <a:ext uri="{FF2B5EF4-FFF2-40B4-BE49-F238E27FC236}">
                <a16:creationId xmlns:a16="http://schemas.microsoft.com/office/drawing/2014/main" id="{CFD731CD-D4C9-4B3A-83D5-BCCB35E9636D}"/>
              </a:ext>
            </a:extLst>
          </p:cNvPr>
          <p:cNvSpPr>
            <a:spLocks noGrp="1"/>
          </p:cNvSpPr>
          <p:nvPr>
            <p:ph type="body" sz="quarter" idx="3"/>
          </p:nvPr>
        </p:nvSpPr>
        <p:spPr>
          <a:xfrm>
            <a:off x="1044575" y="3638550"/>
            <a:ext cx="8350250" cy="29765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598187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a:lnSpc>
                <a:spcPct val="90000"/>
              </a:lnSpc>
              <a:spcBef>
                <a:spcPts val="1000"/>
              </a:spcBef>
            </a:pPr>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A4EA695-4D77-463A-A550-D1D5691D50EA}" type="slidenum">
              <a:rPr lang="en-NL" smtClean="0"/>
              <a:t>1</a:t>
            </a:fld>
            <a:endParaRPr lang="en-NL"/>
          </a:p>
        </p:txBody>
      </p:sp>
    </p:spTree>
    <p:extLst>
      <p:ext uri="{BB962C8B-B14F-4D97-AF65-F5344CB8AC3E}">
        <p14:creationId xmlns:p14="http://schemas.microsoft.com/office/powerpoint/2010/main" val="1752985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3019099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a:lnSpc>
                <a:spcPct val="107000"/>
              </a:lnSpc>
              <a:spcBef>
                <a:spcPts val="0"/>
              </a:spcBef>
              <a:spcAft>
                <a:spcPts val="800"/>
              </a:spcAft>
              <a:buFont typeface="Symbol" panose="05050102010706020507" pitchFamily="18" charset="2"/>
              <a:buNone/>
            </a:pPr>
            <a:r>
              <a:rPr lang="es-MX" sz="1800" b="1" kern="100">
                <a:effectLst/>
                <a:latin typeface="Aptos" panose="020B0004020202020204" pitchFamily="34" charset="0"/>
                <a:ea typeface="Aptos" panose="020B0004020202020204" pitchFamily="34" charset="0"/>
                <a:cs typeface="Times New Roman" panose="02020603050405020304" pitchFamily="18" charset="0"/>
              </a:rPr>
              <a:t>Evolución del concepto de sostenibilidad y por ende del concepto de reporte. ODS 12.6 el movimiento hacia la obligatoriedad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800"/>
              </a:spcAft>
            </a:pPr>
            <a:r>
              <a:rPr lang="es-CO" sz="1800" kern="100">
                <a:effectLst/>
                <a:latin typeface="Aptos" panose="020B0004020202020204" pitchFamily="34" charset="0"/>
                <a:ea typeface="Aptos" panose="020B0004020202020204" pitchFamily="34" charset="0"/>
                <a:cs typeface="Times New Roman" panose="02020603050405020304" pitchFamily="18" charset="0"/>
              </a:rPr>
              <a:t>12.6 Alentar a las empresas, en especial las grandes empresas y las empresas transnacionales, a que adopten prácticas sostenibles e incorporen información sobre la sostenibilidad en su ciclo de presentación de informes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kern="100">
                <a:effectLst/>
                <a:latin typeface="Aptos" panose="020B0004020202020204" pitchFamily="34" charset="0"/>
                <a:ea typeface="Aptos" panose="020B0004020202020204" pitchFamily="34" charset="0"/>
                <a:cs typeface="Times New Roman" panose="02020603050405020304" pitchFamily="18" charset="0"/>
              </a:rPr>
              <a:t>La meta 12.6 promueve entre los estados la necesidad “alentar a las empresas, en especial las grandes empresas y las empresas transnacionales, a que adopten prácticas sostenibles e incorporen información sobre la sostenibilidad en su ciclo de presentación de informes.” La visión de este meta es que se rinda cuentas sobre la contribución empresarial al desarrollo sostenible con la misma frecuencia, rigurosidad e importancia con que se rinden cuentas sobre los resultados financieros de una organización.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s-MX"/>
          </a:p>
        </p:txBody>
      </p:sp>
      <p:sp>
        <p:nvSpPr>
          <p:cNvPr id="4" name="Marcador de número de diapositiva 3"/>
          <p:cNvSpPr>
            <a:spLocks noGrp="1"/>
          </p:cNvSpPr>
          <p:nvPr>
            <p:ph type="sldNum" sz="quarter" idx="5"/>
          </p:nvPr>
        </p:nvSpPr>
        <p:spPr/>
        <p:txBody>
          <a:bodyPr/>
          <a:lstStyle/>
          <a:p>
            <a:fld id="{847BA044-50DB-F44C-B114-6D0E1C923AFF}" type="slidenum">
              <a:rPr lang="es-ES_tradnl" smtClean="0"/>
              <a:t>23</a:t>
            </a:fld>
            <a:endParaRPr lang="es-ES_tradnl"/>
          </a:p>
        </p:txBody>
      </p:sp>
    </p:spTree>
    <p:extLst>
      <p:ext uri="{BB962C8B-B14F-4D97-AF65-F5344CB8AC3E}">
        <p14:creationId xmlns:p14="http://schemas.microsoft.com/office/powerpoint/2010/main" val="159931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just">
              <a:lnSpc>
                <a:spcPct val="107000"/>
              </a:lnSpc>
              <a:spcBef>
                <a:spcPts val="0"/>
              </a:spcBef>
              <a:spcAft>
                <a:spcPts val="800"/>
              </a:spcAft>
            </a:pPr>
            <a:r>
              <a:rPr lang="es-MX" sz="1800" kern="100">
                <a:effectLst/>
                <a:latin typeface="Aptos" panose="020B0004020202020204" pitchFamily="34" charset="0"/>
                <a:ea typeface="Aptos" panose="020B0004020202020204" pitchFamily="34" charset="0"/>
                <a:cs typeface="Times New Roman" panose="02020603050405020304" pitchFamily="18" charset="0"/>
              </a:rPr>
              <a:t>Art 333 Constitución política: </a:t>
            </a:r>
            <a:r>
              <a:rPr lang="es-CO" sz="1800" kern="100">
                <a:effectLst/>
                <a:latin typeface="Aptos" panose="020B0004020202020204" pitchFamily="34" charset="0"/>
                <a:ea typeface="Aptos" panose="020B0004020202020204" pitchFamily="34" charset="0"/>
                <a:cs typeface="Times New Roman" panose="02020603050405020304" pitchFamily="18" charset="0"/>
              </a:rPr>
              <a:t>La empresa, como base del desarrollo, tiene una función social que implica obligaciones. El Estado fortalecerá las organizaciones solidarias y estimulará el desarrollo empresarial.</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800"/>
              </a:spcAft>
            </a:pPr>
            <a:r>
              <a:rPr lang="es-CO" sz="1800" kern="100">
                <a:effectLst/>
                <a:latin typeface="Aptos" panose="020B0004020202020204" pitchFamily="34" charset="0"/>
                <a:ea typeface="Aptos" panose="020B0004020202020204" pitchFamily="34" charset="0"/>
                <a:cs typeface="Times New Roman" panose="02020603050405020304" pitchFamily="18" charset="0"/>
              </a:rPr>
              <a:t>Para el actual gobierno también es una clara prioridad: Según la Ley 2294 del 19 de mayo de 2023, "Por el cual se expide el plan nacional de desarrollo 2022-2026 - Colombia Potencia Mundial de la Vida"', dispone en su texto como uno de sus objetivos propiciar "(..) el desarrollo sostenible y la competitividad del país ( ...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s-MX"/>
          </a:p>
        </p:txBody>
      </p:sp>
      <p:sp>
        <p:nvSpPr>
          <p:cNvPr id="4" name="Marcador de número de diapositiva 3"/>
          <p:cNvSpPr>
            <a:spLocks noGrp="1"/>
          </p:cNvSpPr>
          <p:nvPr>
            <p:ph type="sldNum" sz="quarter" idx="5"/>
          </p:nvPr>
        </p:nvSpPr>
        <p:spPr/>
        <p:txBody>
          <a:bodyPr/>
          <a:lstStyle/>
          <a:p>
            <a:fld id="{847BA044-50DB-F44C-B114-6D0E1C923AFF}" type="slidenum">
              <a:rPr lang="es-ES_tradnl" smtClean="0"/>
              <a:t>24</a:t>
            </a:fld>
            <a:endParaRPr lang="es-ES_tradnl"/>
          </a:p>
        </p:txBody>
      </p:sp>
    </p:spTree>
    <p:extLst>
      <p:ext uri="{BB962C8B-B14F-4D97-AF65-F5344CB8AC3E}">
        <p14:creationId xmlns:p14="http://schemas.microsoft.com/office/powerpoint/2010/main" val="283785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Customize if needed, to show clearly what you will present</a:t>
            </a:r>
            <a:endParaRPr lang="en-NL"/>
          </a:p>
        </p:txBody>
      </p:sp>
      <p:sp>
        <p:nvSpPr>
          <p:cNvPr id="4" name="Slide Number Placeholder 3"/>
          <p:cNvSpPr>
            <a:spLocks noGrp="1"/>
          </p:cNvSpPr>
          <p:nvPr>
            <p:ph type="sldNum" sz="quarter" idx="10"/>
          </p:nvPr>
        </p:nvSpPr>
        <p:spPr/>
        <p:txBody>
          <a:bodyPr/>
          <a:lstStyle/>
          <a:p>
            <a:fld id="{AA4EA695-4D77-463A-A550-D1D5691D50EA}" type="slidenum">
              <a:rPr lang="en-NL" smtClean="0"/>
              <a:t>25</a:t>
            </a:fld>
            <a:endParaRPr lang="en-NL"/>
          </a:p>
        </p:txBody>
      </p:sp>
    </p:spTree>
    <p:extLst>
      <p:ext uri="{BB962C8B-B14F-4D97-AF65-F5344CB8AC3E}">
        <p14:creationId xmlns:p14="http://schemas.microsoft.com/office/powerpoint/2010/main" val="123839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t>Organizacional: </a:t>
            </a:r>
            <a:r>
              <a:rPr lang="es-MX" sz="1200">
                <a:latin typeface="Arial" panose="020B0604020202020204" pitchFamily="34" charset="0"/>
                <a:cs typeface="Arial" panose="020B0604020202020204" pitchFamily="34" charset="0"/>
              </a:rPr>
              <a:t>de qué manera su operación y el ejercicio de sus funciones se realiza de manera respetuosa de los derechos humanos, el medio ambiente y considerando su impacto y aportes a la sostenibilidad.</a:t>
            </a:r>
            <a:endParaRPr lang="es-MX"/>
          </a:p>
          <a:p>
            <a:pPr marL="0" marR="0" lvl="0" indent="0" algn="l" defTabSz="914400" rtl="0" eaLnBrk="1" fontAlgn="auto" latinLnBrk="0" hangingPunct="1">
              <a:lnSpc>
                <a:spcPct val="100000"/>
              </a:lnSpc>
              <a:spcBef>
                <a:spcPts val="0"/>
              </a:spcBef>
              <a:spcAft>
                <a:spcPts val="0"/>
              </a:spcAft>
              <a:buClrTx/>
              <a:buSzTx/>
              <a:buFontTx/>
              <a:buNone/>
              <a:tabLst/>
              <a:defRPr/>
            </a:pPr>
            <a:r>
              <a:rPr lang="es-MX"/>
              <a:t>Misional: </a:t>
            </a:r>
            <a:r>
              <a:rPr lang="es-MX" sz="1200">
                <a:latin typeface="Arial" panose="020B0604020202020204" pitchFamily="34" charset="0"/>
                <a:cs typeface="Arial" panose="020B0604020202020204" pitchFamily="34" charset="0"/>
              </a:rPr>
              <a:t>de qué manera se han cumplido los objetivos y metas de desarrollo sostenible asignadas a la entidad</a:t>
            </a:r>
            <a:endParaRPr lang="en-US" sz="1200">
              <a:latin typeface="Arial" panose="020B0604020202020204" pitchFamily="34" charset="0"/>
              <a:cs typeface="Arial" panose="020B0604020202020204" pitchFamily="34" charset="0"/>
            </a:endParaRPr>
          </a:p>
          <a:p>
            <a:endParaRPr lang="es-MX"/>
          </a:p>
        </p:txBody>
      </p:sp>
    </p:spTree>
    <p:extLst>
      <p:ext uri="{BB962C8B-B14F-4D97-AF65-F5344CB8AC3E}">
        <p14:creationId xmlns:p14="http://schemas.microsoft.com/office/powerpoint/2010/main" val="2122443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10"/>
          </p:nvPr>
        </p:nvSpPr>
        <p:spPr/>
        <p:txBody>
          <a:bodyPr/>
          <a:lstStyle/>
          <a:p>
            <a:fld id="{AA4EA695-4D77-463A-A550-D1D5691D50EA}" type="slidenum">
              <a:rPr lang="en-NL" smtClean="0"/>
              <a:t>33</a:t>
            </a:fld>
            <a:endParaRPr lang="en-NL"/>
          </a:p>
        </p:txBody>
      </p:sp>
    </p:spTree>
    <p:extLst>
      <p:ext uri="{BB962C8B-B14F-4D97-AF65-F5344CB8AC3E}">
        <p14:creationId xmlns:p14="http://schemas.microsoft.com/office/powerpoint/2010/main" val="2940764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Los </a:t>
            </a:r>
            <a:r>
              <a:rPr lang="en-US" sz="1200" err="1"/>
              <a:t>Estándares</a:t>
            </a:r>
            <a:r>
              <a:rPr lang="en-US" sz="1200"/>
              <a:t> GRI </a:t>
            </a:r>
            <a:r>
              <a:rPr lang="en-US" sz="1200" err="1"/>
              <a:t>representan</a:t>
            </a:r>
            <a:r>
              <a:rPr lang="en-US" sz="1200"/>
              <a:t> </a:t>
            </a:r>
            <a:r>
              <a:rPr lang="en-US" sz="1200" b="1">
                <a:solidFill>
                  <a:schemeClr val="accent1"/>
                </a:solidFill>
              </a:rPr>
              <a:t>las </a:t>
            </a:r>
            <a:r>
              <a:rPr lang="en-US" sz="1200" b="1" err="1">
                <a:solidFill>
                  <a:schemeClr val="accent1"/>
                </a:solidFill>
              </a:rPr>
              <a:t>mejores</a:t>
            </a:r>
            <a:r>
              <a:rPr lang="en-US" sz="1200" b="1">
                <a:solidFill>
                  <a:schemeClr val="accent1"/>
                </a:solidFill>
              </a:rPr>
              <a:t> </a:t>
            </a:r>
            <a:r>
              <a:rPr lang="en-US" sz="1200" b="1" err="1">
                <a:solidFill>
                  <a:schemeClr val="accent1"/>
                </a:solidFill>
              </a:rPr>
              <a:t>prácticas</a:t>
            </a:r>
            <a:r>
              <a:rPr lang="en-US" sz="1200" b="1">
                <a:solidFill>
                  <a:schemeClr val="accent1"/>
                </a:solidFill>
              </a:rPr>
              <a:t> </a:t>
            </a:r>
            <a:r>
              <a:rPr lang="en-US" sz="1200" b="1" err="1">
                <a:solidFill>
                  <a:schemeClr val="accent1"/>
                </a:solidFill>
              </a:rPr>
              <a:t>mundiales</a:t>
            </a:r>
            <a:r>
              <a:rPr lang="en-US" sz="1200" b="1">
                <a:solidFill>
                  <a:schemeClr val="accent1"/>
                </a:solidFill>
              </a:rPr>
              <a:t> </a:t>
            </a:r>
            <a:r>
              <a:rPr lang="en-US" sz="1200"/>
              <a:t>para </a:t>
            </a:r>
            <a:r>
              <a:rPr lang="en-US" sz="1200" err="1"/>
              <a:t>informar</a:t>
            </a:r>
            <a:r>
              <a:rPr lang="en-US" sz="1200"/>
              <a:t> </a:t>
            </a:r>
            <a:r>
              <a:rPr lang="en-US" sz="1200" err="1"/>
              <a:t>sobre</a:t>
            </a:r>
            <a:r>
              <a:rPr lang="en-US" sz="1200"/>
              <a:t> los </a:t>
            </a:r>
            <a:r>
              <a:rPr lang="en-US" sz="1200" err="1"/>
              <a:t>resultados</a:t>
            </a:r>
            <a:r>
              <a:rPr lang="en-US" sz="1200"/>
              <a:t> en </a:t>
            </a:r>
            <a:r>
              <a:rPr lang="en-US" sz="1200" err="1"/>
              <a:t>materia</a:t>
            </a:r>
            <a:r>
              <a:rPr lang="en-US" sz="1200"/>
              <a:t> de sostenibilidad, </a:t>
            </a:r>
            <a:r>
              <a:rPr lang="en-US" sz="1200" err="1"/>
              <a:t>mejorando</a:t>
            </a:r>
            <a:r>
              <a:rPr lang="en-US" sz="1200"/>
              <a:t> la </a:t>
            </a:r>
            <a:r>
              <a:rPr lang="en-US" sz="1200" b="1" err="1">
                <a:solidFill>
                  <a:schemeClr val="accent1"/>
                </a:solidFill>
              </a:rPr>
              <a:t>comparabilidad</a:t>
            </a:r>
            <a:r>
              <a:rPr lang="en-US" sz="1200" b="1">
                <a:solidFill>
                  <a:schemeClr val="accent1"/>
                </a:solidFill>
              </a:rPr>
              <a:t> y la </a:t>
            </a:r>
            <a:r>
              <a:rPr lang="en-US" sz="1200" b="1" err="1">
                <a:solidFill>
                  <a:schemeClr val="accent1"/>
                </a:solidFill>
              </a:rPr>
              <a:t>calidad</a:t>
            </a:r>
            <a:r>
              <a:rPr lang="en-US" sz="1200" b="1">
                <a:solidFill>
                  <a:schemeClr val="accent1"/>
                </a:solidFill>
              </a:rPr>
              <a:t> </a:t>
            </a:r>
            <a:r>
              <a:rPr lang="en-US" sz="1200"/>
              <a:t>de la </a:t>
            </a:r>
            <a:r>
              <a:rPr lang="en-US" sz="1200" err="1"/>
              <a:t>información</a:t>
            </a:r>
            <a:r>
              <a:rPr lang="en-US" sz="1200"/>
              <a:t>.</a:t>
            </a:r>
          </a:p>
        </p:txBody>
      </p:sp>
      <p:sp>
        <p:nvSpPr>
          <p:cNvPr id="4" name="Slide Number Placeholder 3"/>
          <p:cNvSpPr>
            <a:spLocks noGrp="1"/>
          </p:cNvSpPr>
          <p:nvPr>
            <p:ph type="sldNum" sz="quarter" idx="10"/>
          </p:nvPr>
        </p:nvSpPr>
        <p:spPr/>
        <p:txBody>
          <a:bodyPr/>
          <a:lstStyle/>
          <a:p>
            <a:fld id="{AA4EA695-4D77-463A-A550-D1D5691D50EA}" type="slidenum">
              <a:rPr lang="en-NL" smtClean="0"/>
              <a:t>34</a:t>
            </a:fld>
            <a:endParaRPr lang="en-NL"/>
          </a:p>
        </p:txBody>
      </p:sp>
    </p:spTree>
    <p:extLst>
      <p:ext uri="{BB962C8B-B14F-4D97-AF65-F5344CB8AC3E}">
        <p14:creationId xmlns:p14="http://schemas.microsoft.com/office/powerpoint/2010/main" val="2242939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Tree>
    <p:extLst>
      <p:ext uri="{BB962C8B-B14F-4D97-AF65-F5344CB8AC3E}">
        <p14:creationId xmlns:p14="http://schemas.microsoft.com/office/powerpoint/2010/main" val="87472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Tree>
    <p:extLst>
      <p:ext uri="{BB962C8B-B14F-4D97-AF65-F5344CB8AC3E}">
        <p14:creationId xmlns:p14="http://schemas.microsoft.com/office/powerpoint/2010/main" val="3225767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Tree>
    <p:extLst>
      <p:ext uri="{BB962C8B-B14F-4D97-AF65-F5344CB8AC3E}">
        <p14:creationId xmlns:p14="http://schemas.microsoft.com/office/powerpoint/2010/main" val="215725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Tree>
    <p:extLst>
      <p:ext uri="{BB962C8B-B14F-4D97-AF65-F5344CB8AC3E}">
        <p14:creationId xmlns:p14="http://schemas.microsoft.com/office/powerpoint/2010/main" val="3332496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Tree>
    <p:extLst>
      <p:ext uri="{BB962C8B-B14F-4D97-AF65-F5344CB8AC3E}">
        <p14:creationId xmlns:p14="http://schemas.microsoft.com/office/powerpoint/2010/main" val="1474121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Tree>
    <p:extLst>
      <p:ext uri="{BB962C8B-B14F-4D97-AF65-F5344CB8AC3E}">
        <p14:creationId xmlns:p14="http://schemas.microsoft.com/office/powerpoint/2010/main" val="647081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Tree>
    <p:extLst>
      <p:ext uri="{BB962C8B-B14F-4D97-AF65-F5344CB8AC3E}">
        <p14:creationId xmlns:p14="http://schemas.microsoft.com/office/powerpoint/2010/main" val="4257786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Tree>
    <p:extLst>
      <p:ext uri="{BB962C8B-B14F-4D97-AF65-F5344CB8AC3E}">
        <p14:creationId xmlns:p14="http://schemas.microsoft.com/office/powerpoint/2010/main" val="2989538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Customize if needed, to show clearly what you will present</a:t>
            </a:r>
            <a:endParaRPr lang="en-NL"/>
          </a:p>
        </p:txBody>
      </p:sp>
      <p:sp>
        <p:nvSpPr>
          <p:cNvPr id="4" name="Slide Number Placeholder 3"/>
          <p:cNvSpPr>
            <a:spLocks noGrp="1"/>
          </p:cNvSpPr>
          <p:nvPr>
            <p:ph type="sldNum" sz="quarter" idx="10"/>
          </p:nvPr>
        </p:nvSpPr>
        <p:spPr/>
        <p:txBody>
          <a:bodyPr/>
          <a:lstStyle/>
          <a:p>
            <a:fld id="{AA4EA695-4D77-463A-A550-D1D5691D50EA}" type="slidenum">
              <a:rPr lang="en-NL" smtClean="0"/>
              <a:t>47</a:t>
            </a:fld>
            <a:endParaRPr lang="en-NL"/>
          </a:p>
        </p:txBody>
      </p:sp>
    </p:spTree>
    <p:extLst>
      <p:ext uri="{BB962C8B-B14F-4D97-AF65-F5344CB8AC3E}">
        <p14:creationId xmlns:p14="http://schemas.microsoft.com/office/powerpoint/2010/main" val="3980761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Customize if needed, to show clearly what you will present</a:t>
            </a:r>
            <a:endParaRPr lang="en-NL"/>
          </a:p>
        </p:txBody>
      </p:sp>
      <p:sp>
        <p:nvSpPr>
          <p:cNvPr id="4" name="Slide Number Placeholder 3"/>
          <p:cNvSpPr>
            <a:spLocks noGrp="1"/>
          </p:cNvSpPr>
          <p:nvPr>
            <p:ph type="sldNum" sz="quarter" idx="10"/>
          </p:nvPr>
        </p:nvSpPr>
        <p:spPr/>
        <p:txBody>
          <a:bodyPr/>
          <a:lstStyle/>
          <a:p>
            <a:fld id="{AA4EA695-4D77-463A-A550-D1D5691D50EA}" type="slidenum">
              <a:rPr lang="en-NL" smtClean="0"/>
              <a:t>52</a:t>
            </a:fld>
            <a:endParaRPr lang="en-NL"/>
          </a:p>
        </p:txBody>
      </p:sp>
    </p:spTree>
    <p:extLst>
      <p:ext uri="{BB962C8B-B14F-4D97-AF65-F5344CB8AC3E}">
        <p14:creationId xmlns:p14="http://schemas.microsoft.com/office/powerpoint/2010/main" val="517848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3904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2CEDD51E-C753-46B1-8D32-FC06FCE56198}" type="slidenum">
              <a:rPr lang="es-MX" smtClean="0"/>
              <a:t>60</a:t>
            </a:fld>
            <a:endParaRPr lang="es-MX"/>
          </a:p>
        </p:txBody>
      </p:sp>
    </p:spTree>
    <p:extLst>
      <p:ext uri="{BB962C8B-B14F-4D97-AF65-F5344CB8AC3E}">
        <p14:creationId xmlns:p14="http://schemas.microsoft.com/office/powerpoint/2010/main" val="711446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Customize if needed, to show clearly what you will present</a:t>
            </a:r>
            <a:endParaRPr lang="en-NL"/>
          </a:p>
        </p:txBody>
      </p:sp>
      <p:sp>
        <p:nvSpPr>
          <p:cNvPr id="4" name="Slide Number Placeholder 3"/>
          <p:cNvSpPr>
            <a:spLocks noGrp="1"/>
          </p:cNvSpPr>
          <p:nvPr>
            <p:ph type="sldNum" sz="quarter" idx="10"/>
          </p:nvPr>
        </p:nvSpPr>
        <p:spPr/>
        <p:txBody>
          <a:bodyPr/>
          <a:lstStyle/>
          <a:p>
            <a:fld id="{AA4EA695-4D77-463A-A550-D1D5691D50EA}" type="slidenum">
              <a:rPr lang="en-NL" smtClean="0"/>
              <a:t>3</a:t>
            </a:fld>
            <a:endParaRPr lang="en-NL"/>
          </a:p>
        </p:txBody>
      </p:sp>
    </p:spTree>
    <p:extLst>
      <p:ext uri="{BB962C8B-B14F-4D97-AF65-F5344CB8AC3E}">
        <p14:creationId xmlns:p14="http://schemas.microsoft.com/office/powerpoint/2010/main" val="156886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0" fontAlgn="base" hangingPunct="0">
              <a:buFont typeface="Arial" panose="020B0604020202020204" pitchFamily="34" charset="0"/>
              <a:buChar char="•"/>
            </a:pPr>
            <a:r>
              <a:rPr lang="en-US" sz="1200" kern="1200">
                <a:solidFill>
                  <a:schemeClr val="tx1"/>
                </a:solidFill>
                <a:effectLst/>
                <a:latin typeface="+mn-lt"/>
                <a:ea typeface="+mn-ea"/>
                <a:cs typeface="+mn-cs"/>
              </a:rPr>
              <a:t>From pioneering beginnings more than 20 years ago, GRI now offers a global disclosure framework to support companies to be transparent about their sustainability performance and accountable for their impacts on the world around them</a:t>
            </a:r>
          </a:p>
          <a:p>
            <a:pPr marL="171450" indent="-171450" eaLnBrk="0" fontAlgn="base" hangingPunct="0">
              <a:buFont typeface="Arial" panose="020B0604020202020204" pitchFamily="34" charset="0"/>
              <a:buChar char="•"/>
            </a:pPr>
            <a:endParaRPr lang="en-NL"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GRI helps any business – irrespective of sector, size or geographic location – disclose their sustainability impacts, providing highly relevant insights for companies and their stakeholders, which can inform decision-making and improve environmental, social and financial outcomes</a:t>
            </a:r>
            <a:endParaRPr lang="en-NL" sz="1200" kern="1200">
              <a:solidFill>
                <a:schemeClr val="tx1"/>
              </a:solidFill>
              <a:effectLst/>
              <a:latin typeface="+mn-lt"/>
              <a:ea typeface="+mn-ea"/>
              <a:cs typeface="+mn-cs"/>
            </a:endParaRPr>
          </a:p>
          <a:p>
            <a:pPr marL="171450" indent="-171450" eaLnBrk="0" fontAlgn="base" hangingPunct="0">
              <a:buFont typeface="Arial" panose="020B0604020202020204" pitchFamily="34" charset="0"/>
              <a:buChar char="•"/>
            </a:pPr>
            <a:endParaRPr lang="en-US" sz="1200" i="0" kern="1200">
              <a:solidFill>
                <a:schemeClr val="tx1"/>
              </a:solidFill>
              <a:effectLst/>
              <a:latin typeface="+mn-lt"/>
              <a:ea typeface="+mn-ea"/>
              <a:cs typeface="+mn-cs"/>
            </a:endParaRPr>
          </a:p>
          <a:p>
            <a:pPr marL="171450" indent="-171450" eaLnBrk="0" fontAlgn="base" hangingPunct="0">
              <a:buFont typeface="Arial" panose="020B0604020202020204" pitchFamily="34" charset="0"/>
              <a:buChar char="•"/>
            </a:pPr>
            <a:endParaRPr lang="en-NL" sz="1200" i="0" kern="1200">
              <a:solidFill>
                <a:schemeClr val="tx1"/>
              </a:solidFill>
              <a:effectLst/>
              <a:latin typeface="+mn-lt"/>
              <a:ea typeface="+mn-ea"/>
              <a:cs typeface="+mn-cs"/>
            </a:endParaRPr>
          </a:p>
          <a:p>
            <a:pPr marL="0" indent="0">
              <a:buFont typeface="Arial" panose="020B0604020202020204" pitchFamily="34" charset="0"/>
              <a:buNone/>
            </a:pPr>
            <a:endParaRPr lang="en-NL"/>
          </a:p>
        </p:txBody>
      </p:sp>
      <p:sp>
        <p:nvSpPr>
          <p:cNvPr id="4" name="Slide Number Placeholder 3"/>
          <p:cNvSpPr>
            <a:spLocks noGrp="1"/>
          </p:cNvSpPr>
          <p:nvPr>
            <p:ph type="sldNum" sz="quarter" idx="5"/>
          </p:nvPr>
        </p:nvSpPr>
        <p:spPr/>
        <p:txBody>
          <a:bodyPr/>
          <a:lstStyle/>
          <a:p>
            <a:fld id="{AA4EA695-4D77-463A-A550-D1D5691D50EA}" type="slidenum">
              <a:rPr lang="en-NL" smtClean="0"/>
              <a:t>4</a:t>
            </a:fld>
            <a:endParaRPr lang="en-NL"/>
          </a:p>
        </p:txBody>
      </p:sp>
    </p:spTree>
    <p:extLst>
      <p:ext uri="{BB962C8B-B14F-4D97-AF65-F5344CB8AC3E}">
        <p14:creationId xmlns:p14="http://schemas.microsoft.com/office/powerpoint/2010/main" val="212897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p>
          <a:p>
            <a:pPr marL="742950" lvl="1" indent="-285750">
              <a:buFont typeface="Arial" panose="020B0604020202020204" pitchFamily="34" charset="0"/>
              <a:buChar char="•"/>
            </a:pPr>
            <a:r>
              <a:rPr lang="en-US"/>
              <a:t>Global HQ (and Europe): Amsterdam, Netherlands</a:t>
            </a:r>
          </a:p>
          <a:p>
            <a:pPr marL="742950" lvl="1" indent="-285750">
              <a:buFont typeface="Arial" panose="020B0604020202020204" pitchFamily="34" charset="0"/>
              <a:buChar char="•"/>
            </a:pPr>
            <a:r>
              <a:rPr lang="en-US"/>
              <a:t>Africa: </a:t>
            </a:r>
            <a:r>
              <a:rPr lang="en-US" err="1"/>
              <a:t>Johanesburg</a:t>
            </a:r>
            <a:r>
              <a:rPr lang="en-US"/>
              <a:t> – reaches South Africa, Nigeria, Ghana, Kenya, Mauritius, Sub-Saharan Africa</a:t>
            </a:r>
          </a:p>
          <a:p>
            <a:pPr marL="742950" lvl="1" indent="-285750">
              <a:buFont typeface="Arial" panose="020B0604020202020204" pitchFamily="34" charset="0"/>
              <a:buChar char="•"/>
            </a:pPr>
            <a:r>
              <a:rPr lang="en-US"/>
              <a:t>ASEAN: Singapore – reaches Singapore, Indonesia, Malaysia, Thailand, Philippines, Vietnam, Brunei, Cambodia, Laos, Myanmar</a:t>
            </a:r>
          </a:p>
          <a:p>
            <a:pPr marL="742950" lvl="1" indent="-285750">
              <a:buFont typeface="Arial" panose="020B0604020202020204" pitchFamily="34" charset="0"/>
              <a:buChar char="•"/>
            </a:pPr>
            <a:r>
              <a:rPr lang="en-US"/>
              <a:t>Greater China Region: Hong Kong – reaches Mainland China, Hong Kong, Macau, Taiwan</a:t>
            </a:r>
          </a:p>
          <a:p>
            <a:pPr marL="742950" lvl="1" indent="-285750">
              <a:buFont typeface="Arial" panose="020B0604020202020204" pitchFamily="34" charset="0"/>
              <a:buChar char="•"/>
            </a:pPr>
            <a:r>
              <a:rPr lang="en-US"/>
              <a:t>Hispanic America: Bogotá – reaches Colombia, Peru, Chile, Argentina, Mexico</a:t>
            </a:r>
          </a:p>
          <a:p>
            <a:pPr marL="742950" lvl="1" indent="-285750">
              <a:buFont typeface="Arial" panose="020B0604020202020204" pitchFamily="34" charset="0"/>
              <a:buChar char="•"/>
            </a:pPr>
            <a:r>
              <a:rPr lang="en-US"/>
              <a:t>North America: NYC – reaches USA and Canada </a:t>
            </a:r>
          </a:p>
          <a:p>
            <a:pPr marL="742950" lvl="1" indent="-285750">
              <a:buFont typeface="Arial" panose="020B0604020202020204" pitchFamily="34" charset="0"/>
              <a:buChar char="•"/>
            </a:pPr>
            <a:r>
              <a:rPr lang="en-US"/>
              <a:t>South Asia: New Delhi – India, Sri Lanka and Bangladesh</a:t>
            </a:r>
          </a:p>
          <a:p>
            <a:endParaRPr lang="en-US"/>
          </a:p>
        </p:txBody>
      </p:sp>
      <p:sp>
        <p:nvSpPr>
          <p:cNvPr id="4" name="Slide Number Placeholder 3"/>
          <p:cNvSpPr>
            <a:spLocks noGrp="1"/>
          </p:cNvSpPr>
          <p:nvPr>
            <p:ph type="sldNum" sz="quarter" idx="5"/>
          </p:nvPr>
        </p:nvSpPr>
        <p:spPr/>
        <p:txBody>
          <a:bodyPr/>
          <a:lstStyle/>
          <a:p>
            <a:fld id="{AA4EA695-4D77-463A-A550-D1D5691D50EA}" type="slidenum">
              <a:rPr lang="en-NL" smtClean="0"/>
              <a:t>8</a:t>
            </a:fld>
            <a:endParaRPr lang="en-NL"/>
          </a:p>
        </p:txBody>
      </p:sp>
    </p:spTree>
    <p:extLst>
      <p:ext uri="{BB962C8B-B14F-4D97-AF65-F5344CB8AC3E}">
        <p14:creationId xmlns:p14="http://schemas.microsoft.com/office/powerpoint/2010/main" val="232118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1. Ofrece un marco estandarizado para la presentación de informes: GRI proporciona un marco estandarizado para que las organizaciones informen sobre su desempeño en materia de sostenibilidad. Los Estándares GRI ofrecen un conjunto integral de pautas para informar los impactos económicos, ambientales y sociales, lo que facilita que las organizaciones divulguen información relevante y precisa. </a:t>
            </a:r>
          </a:p>
          <a:p>
            <a:r>
              <a:rPr lang="es-MX"/>
              <a:t>2. Alienta a las organizaciones a hacer su estudio de materialidad: Les ayuda a identificar los problemas de sostenibilidad más importantes, ayuda a las organizaciones a centrarse en lo que realmente les importa a sus partes interesadas y hacer una mejor planeación estratégica orientada a verdaderas acciones sostenibles.</a:t>
            </a:r>
          </a:p>
          <a:p>
            <a:r>
              <a:rPr lang="es-MX"/>
              <a:t>3. Compromiso con los grupos de interés: Al involucrar a una amplia gama de partes interesadas, incluidos empleados, clientes, inversores y miembros de la comunidad, las organizaciones pueden recopilar diversas perspectivas y adquirir un punto de vista más extenso.</a:t>
            </a:r>
          </a:p>
          <a:p>
            <a:r>
              <a:rPr lang="es-MX"/>
              <a:t>4. Mejora continua: GRI promueve que las organizaciones establezcan objetivos, midan el progreso para poder informar sobre su desempeño en materia de sostenibilidad, haciendo énfasis en la transparencia y mejora continua. No se puede cambiar lo que no se puede medir.</a:t>
            </a:r>
          </a:p>
          <a:p>
            <a:r>
              <a:rPr lang="es-MX"/>
              <a:t>5. Orientación y capacitación accesible: Este soporte ayuda a las organizaciones a comprender el proceso de presentación de informes y reduce la probabilidad de inexactitudes involuntarias en sus divulgaciones.</a:t>
            </a:r>
          </a:p>
          <a:p>
            <a:endParaRPr lang="es-MX"/>
          </a:p>
        </p:txBody>
      </p:sp>
    </p:spTree>
    <p:extLst>
      <p:ext uri="{BB962C8B-B14F-4D97-AF65-F5344CB8AC3E}">
        <p14:creationId xmlns:p14="http://schemas.microsoft.com/office/powerpoint/2010/main" val="527159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Customize if needed, to show clearly what you will present</a:t>
            </a:r>
            <a:endParaRPr lang="en-NL"/>
          </a:p>
        </p:txBody>
      </p:sp>
      <p:sp>
        <p:nvSpPr>
          <p:cNvPr id="4" name="Slide Number Placeholder 3"/>
          <p:cNvSpPr>
            <a:spLocks noGrp="1"/>
          </p:cNvSpPr>
          <p:nvPr>
            <p:ph type="sldNum" sz="quarter" idx="10"/>
          </p:nvPr>
        </p:nvSpPr>
        <p:spPr/>
        <p:txBody>
          <a:bodyPr/>
          <a:lstStyle/>
          <a:p>
            <a:fld id="{AA4EA695-4D77-463A-A550-D1D5691D50EA}" type="slidenum">
              <a:rPr lang="en-NL" smtClean="0"/>
              <a:t>13</a:t>
            </a:fld>
            <a:endParaRPr lang="en-NL"/>
          </a:p>
        </p:txBody>
      </p:sp>
    </p:spTree>
    <p:extLst>
      <p:ext uri="{BB962C8B-B14F-4D97-AF65-F5344CB8AC3E}">
        <p14:creationId xmlns:p14="http://schemas.microsoft.com/office/powerpoint/2010/main" val="87706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Tree>
    <p:extLst>
      <p:ext uri="{BB962C8B-B14F-4D97-AF65-F5344CB8AC3E}">
        <p14:creationId xmlns:p14="http://schemas.microsoft.com/office/powerpoint/2010/main" val="2795579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just">
              <a:lnSpc>
                <a:spcPct val="107000"/>
              </a:lnSpc>
              <a:spcBef>
                <a:spcPts val="0"/>
              </a:spcBef>
              <a:spcAft>
                <a:spcPts val="800"/>
              </a:spcAft>
            </a:pPr>
            <a:r>
              <a:rPr lang="es-MX" sz="1800" kern="100">
                <a:effectLst/>
                <a:latin typeface="Aptos" panose="020B0004020202020204" pitchFamily="34" charset="0"/>
                <a:ea typeface="Aptos" panose="020B0004020202020204" pitchFamily="34" charset="0"/>
                <a:cs typeface="Times New Roman" panose="02020603050405020304" pitchFamily="18" charset="0"/>
              </a:rPr>
              <a:t>La divulgación de información de sostenibilidad comenzó en la década de los 90s y es relativamente reciente comparada con la obligatoriedad de realizar reportes financieros que viene desde la gran depresión de 1929. Sin embargo, reportar información de sostenibilidad se convierte cada vez más en una exigencia, y cada vez menos en una práctica voluntaria.</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800"/>
              </a:spcAft>
            </a:pPr>
            <a:r>
              <a:rPr lang="es-MX" sz="1800" kern="10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s-MX"/>
          </a:p>
        </p:txBody>
      </p:sp>
      <p:sp>
        <p:nvSpPr>
          <p:cNvPr id="4" name="Marcador de número de diapositiva 3"/>
          <p:cNvSpPr>
            <a:spLocks noGrp="1"/>
          </p:cNvSpPr>
          <p:nvPr>
            <p:ph type="sldNum" sz="quarter" idx="5"/>
          </p:nvPr>
        </p:nvSpPr>
        <p:spPr/>
        <p:txBody>
          <a:bodyPr/>
          <a:lstStyle/>
          <a:p>
            <a:fld id="{847BA044-50DB-F44C-B114-6D0E1C923AFF}" type="slidenum">
              <a:rPr lang="es-ES_tradnl" smtClean="0"/>
              <a:t>16</a:t>
            </a:fld>
            <a:endParaRPr lang="es-ES_tradnl"/>
          </a:p>
        </p:txBody>
      </p:sp>
    </p:spTree>
    <p:extLst>
      <p:ext uri="{BB962C8B-B14F-4D97-AF65-F5344CB8AC3E}">
        <p14:creationId xmlns:p14="http://schemas.microsoft.com/office/powerpoint/2010/main" val="260416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Master" Target="../slideMasters/slideMaster5.xml"/><Relationship Id="rId4" Type="http://schemas.openxmlformats.org/officeDocument/2006/relationships/image" Target="../media/image59.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9.png"/><Relationship Id="rId2" Type="http://schemas.openxmlformats.org/officeDocument/2006/relationships/image" Target="../media/image23.jpe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pic>
        <p:nvPicPr>
          <p:cNvPr id="5" name="Picture 4" descr="A picture containing room, person&#10;&#10;Description automatically generated">
            <a:extLst>
              <a:ext uri="{FF2B5EF4-FFF2-40B4-BE49-F238E27FC236}">
                <a16:creationId xmlns:a16="http://schemas.microsoft.com/office/drawing/2014/main" id="{45258ACA-36ED-4AFA-9600-744AFE1CB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3916138893"/>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_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F5D94-D504-46BE-9D15-68ED3ED35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1675235336"/>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8" name="Date Placeholder 2">
            <a:extLst>
              <a:ext uri="{FF2B5EF4-FFF2-40B4-BE49-F238E27FC236}">
                <a16:creationId xmlns:a16="http://schemas.microsoft.com/office/drawing/2014/main" id="{6FFAF5C7-93CF-4557-8876-9552E16E895F}"/>
              </a:ext>
            </a:extLst>
          </p:cNvPr>
          <p:cNvSpPr>
            <a:spLocks noGrp="1"/>
          </p:cNvSpPr>
          <p:nvPr>
            <p:ph type="dt" sz="half" idx="10"/>
          </p:nvPr>
        </p:nvSpPr>
        <p:spPr>
          <a:xfrm>
            <a:off x="9091863" y="6353464"/>
            <a:ext cx="2743200" cy="365125"/>
          </a:xfrm>
          <a:prstGeom prst="rect">
            <a:avLst/>
          </a:prstGeom>
        </p:spPr>
        <p:txBody>
          <a:bodyPr anchor="b"/>
          <a:lstStyle>
            <a:defPPr>
              <a:defRPr lang="en-NL"/>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B8F57B7E-343F-4508-8629-1DEED73AC56D}"/>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881821BD-2129-4733-8255-F74A827208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grpSp>
        <p:nvGrpSpPr>
          <p:cNvPr id="11" name="Group 10">
            <a:extLst>
              <a:ext uri="{FF2B5EF4-FFF2-40B4-BE49-F238E27FC236}">
                <a16:creationId xmlns:a16="http://schemas.microsoft.com/office/drawing/2014/main" id="{8A44132C-D907-4CF2-B751-CDBBD90E70F9}"/>
              </a:ext>
            </a:extLst>
          </p:cNvPr>
          <p:cNvGrpSpPr/>
          <p:nvPr userDrawn="1"/>
        </p:nvGrpSpPr>
        <p:grpSpPr>
          <a:xfrm>
            <a:off x="12092790" y="1009337"/>
            <a:ext cx="99210" cy="4839325"/>
            <a:chOff x="-2" y="1"/>
            <a:chExt cx="99212" cy="6858000"/>
          </a:xfrm>
        </p:grpSpPr>
        <p:sp>
          <p:nvSpPr>
            <p:cNvPr id="12" name="Rectangle 11">
              <a:extLst>
                <a:ext uri="{FF2B5EF4-FFF2-40B4-BE49-F238E27FC236}">
                  <a16:creationId xmlns:a16="http://schemas.microsoft.com/office/drawing/2014/main" id="{926D9A4B-E859-4197-82FC-4623CD0547CE}"/>
                </a:ext>
              </a:extLst>
            </p:cNvPr>
            <p:cNvSpPr/>
            <p:nvPr userDrawn="1"/>
          </p:nvSpPr>
          <p:spPr>
            <a:xfrm>
              <a:off x="0" y="1"/>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8FB320-CD1F-4D38-8C99-829CC1F52A5A}"/>
                </a:ext>
              </a:extLst>
            </p:cNvPr>
            <p:cNvSpPr/>
            <p:nvPr userDrawn="1"/>
          </p:nvSpPr>
          <p:spPr>
            <a:xfrm>
              <a:off x="-2" y="2278992"/>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C1491C-4E8E-427B-B01E-330ED2020B67}"/>
                </a:ext>
              </a:extLst>
            </p:cNvPr>
            <p:cNvSpPr/>
            <p:nvPr userDrawn="1"/>
          </p:nvSpPr>
          <p:spPr>
            <a:xfrm>
              <a:off x="-1" y="4568497"/>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a:extLst>
              <a:ext uri="{FF2B5EF4-FFF2-40B4-BE49-F238E27FC236}">
                <a16:creationId xmlns:a16="http://schemas.microsoft.com/office/drawing/2014/main" id="{D22AA463-204D-4C83-89FA-3D4C73442C6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1791057"/>
            <a:ext cx="4903383" cy="3275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174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3" name="Picture 2">
            <a:extLst>
              <a:ext uri="{FF2B5EF4-FFF2-40B4-BE49-F238E27FC236}">
                <a16:creationId xmlns:a16="http://schemas.microsoft.com/office/drawing/2014/main" id="{4CD42477-8EFF-4232-BE50-9BDB890A4C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336" r="29947" b="4611"/>
          <a:stretch/>
        </p:blipFill>
        <p:spPr>
          <a:xfrm>
            <a:off x="0" y="1791061"/>
            <a:ext cx="4913818" cy="3275878"/>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3201FDF6-4565-4CB4-859C-4D9E1F13C3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94CDE56A-3EB6-4694-BAC5-6B5945A40D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9547" y="148219"/>
            <a:ext cx="540000" cy="539921"/>
          </a:xfrm>
          <a:prstGeom prst="rect">
            <a:avLst/>
          </a:prstGeom>
        </p:spPr>
      </p:pic>
      <p:grpSp>
        <p:nvGrpSpPr>
          <p:cNvPr id="10" name="Group 9">
            <a:extLst>
              <a:ext uri="{FF2B5EF4-FFF2-40B4-BE49-F238E27FC236}">
                <a16:creationId xmlns:a16="http://schemas.microsoft.com/office/drawing/2014/main" id="{50A6A044-CBEC-4D22-8BE3-2C3AF77CAC86}"/>
              </a:ext>
            </a:extLst>
          </p:cNvPr>
          <p:cNvGrpSpPr/>
          <p:nvPr userDrawn="1"/>
        </p:nvGrpSpPr>
        <p:grpSpPr>
          <a:xfrm>
            <a:off x="12092790" y="1009337"/>
            <a:ext cx="99210" cy="4839325"/>
            <a:chOff x="-2" y="1"/>
            <a:chExt cx="99212" cy="6858000"/>
          </a:xfrm>
        </p:grpSpPr>
        <p:sp>
          <p:nvSpPr>
            <p:cNvPr id="11" name="Rectangle 10">
              <a:extLst>
                <a:ext uri="{FF2B5EF4-FFF2-40B4-BE49-F238E27FC236}">
                  <a16:creationId xmlns:a16="http://schemas.microsoft.com/office/drawing/2014/main" id="{4C417897-5BC5-4E62-8029-91C2807DA50C}"/>
                </a:ext>
              </a:extLst>
            </p:cNvPr>
            <p:cNvSpPr/>
            <p:nvPr userDrawn="1"/>
          </p:nvSpPr>
          <p:spPr>
            <a:xfrm>
              <a:off x="0" y="1"/>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C5B43F-6E46-4163-9E8D-62E747D26E2A}"/>
                </a:ext>
              </a:extLst>
            </p:cNvPr>
            <p:cNvSpPr/>
            <p:nvPr userDrawn="1"/>
          </p:nvSpPr>
          <p:spPr>
            <a:xfrm>
              <a:off x="-2" y="2278992"/>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982998-C1B5-4063-8EBF-2B133E3FD673}"/>
                </a:ext>
              </a:extLst>
            </p:cNvPr>
            <p:cNvSpPr/>
            <p:nvPr userDrawn="1"/>
          </p:nvSpPr>
          <p:spPr>
            <a:xfrm>
              <a:off x="-1" y="4568497"/>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96698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3" name="Picture 2">
            <a:extLst>
              <a:ext uri="{FF2B5EF4-FFF2-40B4-BE49-F238E27FC236}">
                <a16:creationId xmlns:a16="http://schemas.microsoft.com/office/drawing/2014/main" id="{B9DEECF6-B103-45FA-8AFA-6CACB7CCA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41" t="1741"/>
          <a:stretch/>
        </p:blipFill>
        <p:spPr>
          <a:xfrm>
            <a:off x="0" y="1641967"/>
            <a:ext cx="4839615" cy="3574060"/>
          </a:xfrm>
          <a:prstGeom prst="rect">
            <a:avLst/>
          </a:prstGeom>
        </p:spPr>
      </p:pic>
      <p:sp>
        <p:nvSpPr>
          <p:cNvPr id="8" name="Date Placeholder 2">
            <a:extLst>
              <a:ext uri="{FF2B5EF4-FFF2-40B4-BE49-F238E27FC236}">
                <a16:creationId xmlns:a16="http://schemas.microsoft.com/office/drawing/2014/main" id="{0F3EEB48-72FA-4376-A374-2D35EB8A1D8C}"/>
              </a:ext>
            </a:extLst>
          </p:cNvPr>
          <p:cNvSpPr>
            <a:spLocks noGrp="1"/>
          </p:cNvSpPr>
          <p:nvPr>
            <p:ph type="dt" sz="half" idx="10"/>
          </p:nvPr>
        </p:nvSpPr>
        <p:spPr>
          <a:xfrm>
            <a:off x="9091863" y="6353464"/>
            <a:ext cx="2743200" cy="365125"/>
          </a:xfrm>
          <a:prstGeom prst="rect">
            <a:avLst/>
          </a:prstGeom>
        </p:spPr>
        <p:txBody>
          <a:bodyPr anchor="b"/>
          <a:lstStyle>
            <a:defPPr>
              <a:defRPr lang="en-NL"/>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27CEE35F-555F-43F7-9283-1DF31A6D1114}"/>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27D07343-A2C4-4E43-A127-8C7C8649E9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grpSp>
        <p:nvGrpSpPr>
          <p:cNvPr id="10" name="Group 9">
            <a:extLst>
              <a:ext uri="{FF2B5EF4-FFF2-40B4-BE49-F238E27FC236}">
                <a16:creationId xmlns:a16="http://schemas.microsoft.com/office/drawing/2014/main" id="{53DB6BCC-67AB-4D9C-A827-7557EBCD8723}"/>
              </a:ext>
            </a:extLst>
          </p:cNvPr>
          <p:cNvGrpSpPr/>
          <p:nvPr userDrawn="1"/>
        </p:nvGrpSpPr>
        <p:grpSpPr>
          <a:xfrm>
            <a:off x="12092790" y="1009337"/>
            <a:ext cx="99210" cy="4839325"/>
            <a:chOff x="-2" y="1"/>
            <a:chExt cx="99212" cy="6858000"/>
          </a:xfrm>
        </p:grpSpPr>
        <p:sp>
          <p:nvSpPr>
            <p:cNvPr id="11" name="Rectangle 10">
              <a:extLst>
                <a:ext uri="{FF2B5EF4-FFF2-40B4-BE49-F238E27FC236}">
                  <a16:creationId xmlns:a16="http://schemas.microsoft.com/office/drawing/2014/main" id="{27AA781A-C35E-4024-B5D0-A9960EBCAB79}"/>
                </a:ext>
              </a:extLst>
            </p:cNvPr>
            <p:cNvSpPr/>
            <p:nvPr userDrawn="1"/>
          </p:nvSpPr>
          <p:spPr>
            <a:xfrm>
              <a:off x="0" y="1"/>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833217-3817-46EC-93C6-66F9B486EFF9}"/>
                </a:ext>
              </a:extLst>
            </p:cNvPr>
            <p:cNvSpPr/>
            <p:nvPr userDrawn="1"/>
          </p:nvSpPr>
          <p:spPr>
            <a:xfrm>
              <a:off x="-2" y="2278992"/>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FAA020-D84E-48FD-A145-ACF3E81A4431}"/>
                </a:ext>
              </a:extLst>
            </p:cNvPr>
            <p:cNvSpPr/>
            <p:nvPr userDrawn="1"/>
          </p:nvSpPr>
          <p:spPr>
            <a:xfrm>
              <a:off x="-1" y="4568497"/>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73828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2_Text_with_image">
    <p:spTree>
      <p:nvGrpSpPr>
        <p:cNvPr id="1" name=""/>
        <p:cNvGrpSpPr/>
        <p:nvPr/>
      </p:nvGrpSpPr>
      <p:grpSpPr>
        <a:xfrm>
          <a:off x="0" y="0"/>
          <a:ext cx="0" cy="0"/>
          <a:chOff x="0" y="0"/>
          <a:chExt cx="0" cy="0"/>
        </a:xfrm>
      </p:grpSpPr>
      <p:pic>
        <p:nvPicPr>
          <p:cNvPr id="21" name="Picture 20" descr="A large ship in the background&#10;&#10;Description automatically generated">
            <a:extLst>
              <a:ext uri="{FF2B5EF4-FFF2-40B4-BE49-F238E27FC236}">
                <a16:creationId xmlns:a16="http://schemas.microsoft.com/office/drawing/2014/main" id="{03B9E89A-F124-4C5F-8D0B-54813E0013A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l="-1" b="-1"/>
          <a:stretch/>
        </p:blipFill>
        <p:spPr>
          <a:xfrm>
            <a:off x="3733141" y="-895"/>
            <a:ext cx="8448137" cy="6858895"/>
          </a:xfrm>
          <a:prstGeom prst="rect">
            <a:avLst/>
          </a:prstGeom>
        </p:spPr>
      </p:pic>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3AED7C67-5E58-4217-A928-89944DE432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12861" y="2329579"/>
            <a:ext cx="1099581" cy="1099420"/>
          </a:xfrm>
          <a:prstGeom prst="rect">
            <a:avLst/>
          </a:prstGeom>
        </p:spPr>
      </p:pic>
      <p:sp>
        <p:nvSpPr>
          <p:cNvPr id="6" name="TextBox 5">
            <a:extLst>
              <a:ext uri="{FF2B5EF4-FFF2-40B4-BE49-F238E27FC236}">
                <a16:creationId xmlns:a16="http://schemas.microsoft.com/office/drawing/2014/main" id="{30C535E9-B509-4B54-9B4D-ED8708AFEE88}"/>
              </a:ext>
            </a:extLst>
          </p:cNvPr>
          <p:cNvSpPr txBox="1"/>
          <p:nvPr userDrawn="1"/>
        </p:nvSpPr>
        <p:spPr>
          <a:xfrm>
            <a:off x="6234332" y="3496725"/>
            <a:ext cx="3056643" cy="496996"/>
          </a:xfrm>
          <a:prstGeom prst="rect">
            <a:avLst/>
          </a:prstGeom>
          <a:noFill/>
        </p:spPr>
        <p:txBody>
          <a:bodyPr wrap="square" rtlCol="0">
            <a:spAutoFit/>
          </a:bodyPr>
          <a:lstStyle/>
          <a:p>
            <a:pPr algn="l">
              <a:lnSpc>
                <a:spcPct val="150000"/>
              </a:lnSpc>
            </a:pPr>
            <a:r>
              <a:rPr lang="en-US" sz="2000">
                <a:solidFill>
                  <a:srgbClr val="23559F"/>
                </a:solidFill>
                <a:latin typeface="Arial" panose="020B0604020202020204" pitchFamily="34" charset="0"/>
                <a:cs typeface="Arial" panose="020B0604020202020204" pitchFamily="34" charset="0"/>
              </a:rPr>
              <a:t>www.globalreporting.org</a:t>
            </a:r>
            <a:endParaRPr lang="en-NL" sz="2000">
              <a:solidFill>
                <a:srgbClr val="23559F"/>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9E67669-5193-4955-897E-134308F0AEEE}"/>
              </a:ext>
            </a:extLst>
          </p:cNvPr>
          <p:cNvGrpSpPr/>
          <p:nvPr userDrawn="1"/>
        </p:nvGrpSpPr>
        <p:grpSpPr>
          <a:xfrm>
            <a:off x="4250975" y="6258914"/>
            <a:ext cx="7423191" cy="311222"/>
            <a:chOff x="3501074" y="5563523"/>
            <a:chExt cx="7423191" cy="311222"/>
          </a:xfrm>
        </p:grpSpPr>
        <p:pic>
          <p:nvPicPr>
            <p:cNvPr id="14" name="Picture 13" descr="A picture containing sky&#10;&#10;Description automatically generated">
              <a:extLst>
                <a:ext uri="{FF2B5EF4-FFF2-40B4-BE49-F238E27FC236}">
                  <a16:creationId xmlns:a16="http://schemas.microsoft.com/office/drawing/2014/main" id="{FB007C49-8A58-4642-959F-5BF81B81A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01074" y="5568307"/>
              <a:ext cx="272149" cy="274320"/>
            </a:xfrm>
            <a:prstGeom prst="rect">
              <a:avLst/>
            </a:prstGeom>
          </p:spPr>
        </p:pic>
        <p:pic>
          <p:nvPicPr>
            <p:cNvPr id="15" name="Picture 14">
              <a:extLst>
                <a:ext uri="{FF2B5EF4-FFF2-40B4-BE49-F238E27FC236}">
                  <a16:creationId xmlns:a16="http://schemas.microsoft.com/office/drawing/2014/main" id="{DF6DC6A4-E5B2-4CFC-A856-D3ED10626057}"/>
                </a:ext>
              </a:extLst>
            </p:cNvPr>
            <p:cNvPicPr>
              <a:picLocks noChangeAspect="1"/>
            </p:cNvPicPr>
            <p:nvPr userDrawn="1"/>
          </p:nvPicPr>
          <p:blipFill>
            <a:blip r:embed="rId5">
              <a:biLevel thresh="25000"/>
              <a:extLst>
                <a:ext uri="{28A0092B-C50C-407E-A947-70E740481C1C}">
                  <a14:useLocalDpi xmlns:a14="http://schemas.microsoft.com/office/drawing/2010/main"/>
                </a:ext>
              </a:extLst>
            </a:blip>
            <a:stretch>
              <a:fillRect/>
            </a:stretch>
          </p:blipFill>
          <p:spPr>
            <a:xfrm>
              <a:off x="6302471" y="5568307"/>
              <a:ext cx="274320" cy="274320"/>
            </a:xfrm>
            <a:prstGeom prst="rect">
              <a:avLst/>
            </a:prstGeom>
          </p:spPr>
        </p:pic>
        <p:pic>
          <p:nvPicPr>
            <p:cNvPr id="16" name="Picture 15" descr="A picture containing gear, wheel&#10;&#10;Description automatically generated">
              <a:extLst>
                <a:ext uri="{FF2B5EF4-FFF2-40B4-BE49-F238E27FC236}">
                  <a16:creationId xmlns:a16="http://schemas.microsoft.com/office/drawing/2014/main" id="{61BF5ED3-05FB-491A-A97D-B7842101007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66209" y="5570315"/>
              <a:ext cx="274320" cy="274320"/>
            </a:xfrm>
            <a:prstGeom prst="rect">
              <a:avLst/>
            </a:prstGeom>
          </p:spPr>
        </p:pic>
        <p:sp>
          <p:nvSpPr>
            <p:cNvPr id="17" name="TextBox 16">
              <a:extLst>
                <a:ext uri="{FF2B5EF4-FFF2-40B4-BE49-F238E27FC236}">
                  <a16:creationId xmlns:a16="http://schemas.microsoft.com/office/drawing/2014/main" id="{F5B59B37-6A07-492F-980C-8445970CE2CB}"/>
                </a:ext>
              </a:extLst>
            </p:cNvPr>
            <p:cNvSpPr txBox="1"/>
            <p:nvPr userDrawn="1"/>
          </p:nvSpPr>
          <p:spPr>
            <a:xfrm>
              <a:off x="3749087" y="5566968"/>
              <a:ext cx="371994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global-reporting-initiative-</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a:t>
              </a:r>
              <a:endParaRPr lang="en-NL" sz="1400">
                <a:solidFill>
                  <a:srgbClr val="23559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DB2110C-2CD2-4626-B1E0-3A5AEC5295F1}"/>
                </a:ext>
              </a:extLst>
            </p:cNvPr>
            <p:cNvSpPr txBox="1"/>
            <p:nvPr userDrawn="1"/>
          </p:nvSpPr>
          <p:spPr>
            <a:xfrm>
              <a:off x="6530430" y="5566968"/>
              <a:ext cx="327718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GlobalReportingInitiative</a:t>
              </a:r>
              <a:endParaRPr lang="en-NL" sz="1400">
                <a:solidFill>
                  <a:srgbClr val="23559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1CB660C-726E-4598-BAC1-B7A0DCCFC6F6}"/>
                </a:ext>
              </a:extLst>
            </p:cNvPr>
            <p:cNvSpPr txBox="1"/>
            <p:nvPr userDrawn="1"/>
          </p:nvSpPr>
          <p:spPr>
            <a:xfrm>
              <a:off x="9202429" y="5563523"/>
              <a:ext cx="1721836"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GRI_Secretariat</a:t>
              </a:r>
              <a:endParaRPr lang="en-NL" sz="1400">
                <a:solidFill>
                  <a:srgbClr val="23559F"/>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B8A0B185-D6A8-4FD9-8FF6-2EEB9B62932F}"/>
              </a:ext>
            </a:extLst>
          </p:cNvPr>
          <p:cNvSpPr txBox="1"/>
          <p:nvPr userDrawn="1"/>
        </p:nvSpPr>
        <p:spPr>
          <a:xfrm>
            <a:off x="526052" y="3136612"/>
            <a:ext cx="2691764" cy="584775"/>
          </a:xfrm>
          <a:prstGeom prst="rect">
            <a:avLst/>
          </a:prstGeom>
          <a:noFill/>
        </p:spPr>
        <p:txBody>
          <a:bodyPr wrap="none" rtlCol="0">
            <a:spAutoFit/>
          </a:bodyPr>
          <a:lstStyle/>
          <a:p>
            <a:pPr algn="ctr"/>
            <a:r>
              <a:rPr lang="ca-ES" sz="3200">
                <a:solidFill>
                  <a:schemeClr val="bg1"/>
                </a:solidFill>
                <a:latin typeface="Arial Black" panose="020B0A04020102020204" pitchFamily="34" charset="0"/>
                <a:cs typeface="Arial" panose="020B0604020202020204" pitchFamily="34" charset="0"/>
              </a:rPr>
              <a:t>Questions?</a:t>
            </a:r>
            <a:endParaRPr lang="en-US" sz="3200">
              <a:solidFill>
                <a:schemeClr val="bg1"/>
              </a:solidFill>
              <a:latin typeface="Arial Black" panose="020B0A040201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7489D4E-C266-473B-83DD-271FF22067B6}"/>
              </a:ext>
            </a:extLst>
          </p:cNvPr>
          <p:cNvGrpSpPr/>
          <p:nvPr userDrawn="1"/>
        </p:nvGrpSpPr>
        <p:grpSpPr>
          <a:xfrm>
            <a:off x="3651189" y="1"/>
            <a:ext cx="99212" cy="6858000"/>
            <a:chOff x="-2" y="1"/>
            <a:chExt cx="99212" cy="6858000"/>
          </a:xfrm>
        </p:grpSpPr>
        <p:sp>
          <p:nvSpPr>
            <p:cNvPr id="22" name="Rectangle 21">
              <a:extLst>
                <a:ext uri="{FF2B5EF4-FFF2-40B4-BE49-F238E27FC236}">
                  <a16:creationId xmlns:a16="http://schemas.microsoft.com/office/drawing/2014/main" id="{13372919-7B23-4347-A566-5C525E33A81E}"/>
                </a:ext>
              </a:extLst>
            </p:cNvPr>
            <p:cNvSpPr/>
            <p:nvPr userDrawn="1"/>
          </p:nvSpPr>
          <p:spPr>
            <a:xfrm>
              <a:off x="0" y="1"/>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B116F3-5E75-4983-AA80-6A1F5FFF0EBE}"/>
                </a:ext>
              </a:extLst>
            </p:cNvPr>
            <p:cNvSpPr/>
            <p:nvPr userDrawn="1"/>
          </p:nvSpPr>
          <p:spPr>
            <a:xfrm>
              <a:off x="-2" y="2278992"/>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91055E-1799-4E28-8A2D-7266C76C330B}"/>
                </a:ext>
              </a:extLst>
            </p:cNvPr>
            <p:cNvSpPr/>
            <p:nvPr userDrawn="1"/>
          </p:nvSpPr>
          <p:spPr>
            <a:xfrm>
              <a:off x="-1" y="4568497"/>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43480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accent1"/>
                </a:solidFill>
                <a:latin typeface="Arial Black" panose="020B0A04020102020204" pitchFamily="34" charset="0"/>
                <a:cs typeface="Arial" panose="020B0604020202020204" pitchFamily="34" charset="0"/>
              </a:defRPr>
            </a:lvl1pPr>
          </a:lstStyle>
          <a:p>
            <a:r>
              <a:rPr lang="en-US"/>
              <a:t>Click to add text</a:t>
            </a:r>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7"/>
            <a:ext cx="7340376" cy="4877310"/>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14" name="Slide Number Placeholder 3">
            <a:extLst>
              <a:ext uri="{FF2B5EF4-FFF2-40B4-BE49-F238E27FC236}">
                <a16:creationId xmlns:a16="http://schemas.microsoft.com/office/drawing/2014/main" id="{519E1B8A-69C9-4B0E-8C77-BFDCAAD6460F}"/>
              </a:ext>
            </a:extLst>
          </p:cNvPr>
          <p:cNvSpPr txBox="1">
            <a:spLocks/>
          </p:cNvSpPr>
          <p:nvPr userDrawn="1"/>
        </p:nvSpPr>
        <p:spPr>
          <a:xfrm>
            <a:off x="11550643"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12" name="Picture Placeholder 6">
            <a:extLst>
              <a:ext uri="{FF2B5EF4-FFF2-40B4-BE49-F238E27FC236}">
                <a16:creationId xmlns:a16="http://schemas.microsoft.com/office/drawing/2014/main" id="{A26CA318-DC57-4DFE-B833-4B4FEC496AE1}"/>
              </a:ext>
            </a:extLst>
          </p:cNvPr>
          <p:cNvSpPr>
            <a:spLocks noGrp="1"/>
          </p:cNvSpPr>
          <p:nvPr>
            <p:ph type="pic" sz="quarter" idx="14" hasCustomPrompt="1"/>
          </p:nvPr>
        </p:nvSpPr>
        <p:spPr>
          <a:xfrm>
            <a:off x="0" y="6318000"/>
            <a:ext cx="2482933" cy="540000"/>
          </a:xfrm>
          <a:prstGeom prst="rect">
            <a:avLst/>
          </a:prstGeom>
        </p:spPr>
        <p:txBody>
          <a:bodyPr anchor="ctr"/>
          <a:lstStyle>
            <a:lvl1pPr algn="ctr">
              <a:buNone/>
              <a:defRPr sz="2000">
                <a:solidFill>
                  <a:schemeClr val="bg1"/>
                </a:solidFill>
              </a:defRPr>
            </a:lvl1pPr>
          </a:lstStyle>
          <a:p>
            <a:r>
              <a:rPr lang="en-GB"/>
              <a:t>Insert your mark</a:t>
            </a:r>
            <a:endParaRPr lang="en-US"/>
          </a:p>
        </p:txBody>
      </p:sp>
      <p:sp>
        <p:nvSpPr>
          <p:cNvPr id="4" name="Rectangle 3">
            <a:extLst>
              <a:ext uri="{FF2B5EF4-FFF2-40B4-BE49-F238E27FC236}">
                <a16:creationId xmlns:a16="http://schemas.microsoft.com/office/drawing/2014/main" id="{FB0794E6-F08A-447B-AEAA-C49B70A96C92}"/>
              </a:ext>
            </a:extLst>
          </p:cNvPr>
          <p:cNvSpPr/>
          <p:nvPr userDrawn="1"/>
        </p:nvSpPr>
        <p:spPr>
          <a:xfrm>
            <a:off x="3557146" y="0"/>
            <a:ext cx="148953" cy="6858000"/>
          </a:xfrm>
          <a:prstGeom prst="rect">
            <a:avLst/>
          </a:prstGeom>
          <a:gradFill flip="none" rotWithShape="1">
            <a:gsLst>
              <a:gs pos="0">
                <a:schemeClr val="accent2"/>
              </a:gs>
              <a:gs pos="55000">
                <a:srgbClr val="23559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9630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5_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B16E0D-B30E-43E8-ABDF-BAAA908A4454}"/>
              </a:ext>
            </a:extLst>
          </p:cNvPr>
          <p:cNvSpPr/>
          <p:nvPr userDrawn="1"/>
        </p:nvSpPr>
        <p:spPr>
          <a:xfrm>
            <a:off x="11585952" y="0"/>
            <a:ext cx="606048" cy="6858000"/>
          </a:xfrm>
          <a:prstGeom prst="rect">
            <a:avLst/>
          </a:prstGeom>
          <a:gradFill flip="none" rotWithShape="1">
            <a:gsLst>
              <a:gs pos="0">
                <a:schemeClr val="accent2"/>
              </a:gs>
              <a:gs pos="55000">
                <a:srgbClr val="23559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 Placeholder 4">
            <a:extLst>
              <a:ext uri="{FF2B5EF4-FFF2-40B4-BE49-F238E27FC236}">
                <a16:creationId xmlns:a16="http://schemas.microsoft.com/office/drawing/2014/main" id="{BB8FFE52-9EA2-43A9-9B33-16C5DF974845}"/>
              </a:ext>
            </a:extLst>
          </p:cNvPr>
          <p:cNvSpPr>
            <a:spLocks noGrp="1"/>
          </p:cNvSpPr>
          <p:nvPr>
            <p:ph type="body" sz="quarter" idx="12" hasCustomPrompt="1"/>
          </p:nvPr>
        </p:nvSpPr>
        <p:spPr>
          <a:xfrm>
            <a:off x="1017587" y="1371601"/>
            <a:ext cx="10204884" cy="4524444"/>
          </a:xfrm>
          <a:prstGeom prst="rect">
            <a:avLst/>
          </a:prstGeom>
        </p:spPr>
        <p:txBody>
          <a:bodyP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9" name="Title 1">
            <a:extLst>
              <a:ext uri="{FF2B5EF4-FFF2-40B4-BE49-F238E27FC236}">
                <a16:creationId xmlns:a16="http://schemas.microsoft.com/office/drawing/2014/main" id="{050D8FA8-EBF1-44E8-B364-6C4F3CEC9205}"/>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chemeClr val="accent1"/>
                </a:solidFill>
                <a:latin typeface="Arial Black" panose="020B0A04020102020204" pitchFamily="34" charset="0"/>
                <a:cs typeface="Arial" panose="020B0604020202020204" pitchFamily="34" charset="0"/>
              </a:defRPr>
            </a:lvl1pPr>
          </a:lstStyle>
          <a:p>
            <a:r>
              <a:rPr lang="en-US"/>
              <a:t>Click to add text</a:t>
            </a:r>
          </a:p>
        </p:txBody>
      </p:sp>
      <p:sp>
        <p:nvSpPr>
          <p:cNvPr id="13" name="Text Placeholder 11">
            <a:extLst>
              <a:ext uri="{FF2B5EF4-FFF2-40B4-BE49-F238E27FC236}">
                <a16:creationId xmlns:a16="http://schemas.microsoft.com/office/drawing/2014/main" id="{04B6826D-F302-4169-AA57-B3B7362ADEB3}"/>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b="1">
                <a:solidFill>
                  <a:schemeClr val="accent2"/>
                </a:solidFill>
                <a:latin typeface="Arial" panose="020B0604020202020204" pitchFamily="34" charset="0"/>
                <a:cs typeface="Arial" panose="020B0604020202020204" pitchFamily="34" charset="0"/>
              </a:defRPr>
            </a:lvl1pPr>
          </a:lstStyle>
          <a:p>
            <a:pPr lvl="0"/>
            <a:r>
              <a:rPr lang="en-US"/>
              <a:t>Click to add text</a:t>
            </a:r>
          </a:p>
        </p:txBody>
      </p:sp>
      <p:sp>
        <p:nvSpPr>
          <p:cNvPr id="12" name="Picture Placeholder 6">
            <a:extLst>
              <a:ext uri="{FF2B5EF4-FFF2-40B4-BE49-F238E27FC236}">
                <a16:creationId xmlns:a16="http://schemas.microsoft.com/office/drawing/2014/main" id="{A99A2E2C-C565-4851-BBB3-4B96D0BA386F}"/>
              </a:ext>
            </a:extLst>
          </p:cNvPr>
          <p:cNvSpPr>
            <a:spLocks noGrp="1"/>
          </p:cNvSpPr>
          <p:nvPr>
            <p:ph type="pic" sz="quarter" idx="14" hasCustomPrompt="1"/>
          </p:nvPr>
        </p:nvSpPr>
        <p:spPr>
          <a:xfrm>
            <a:off x="0" y="6318000"/>
            <a:ext cx="2482933" cy="540000"/>
          </a:xfrm>
          <a:prstGeom prst="rect">
            <a:avLst/>
          </a:prstGeom>
        </p:spPr>
        <p:txBody>
          <a:bodyPr anchor="ctr"/>
          <a:lstStyle>
            <a:lvl1pPr algn="ctr">
              <a:buNone/>
              <a:defRPr sz="2000">
                <a:solidFill>
                  <a:schemeClr val="accent1"/>
                </a:solidFill>
              </a:defRPr>
            </a:lvl1pPr>
          </a:lstStyle>
          <a:p>
            <a:r>
              <a:rPr lang="en-GB"/>
              <a:t>Insert your mark</a:t>
            </a:r>
            <a:endParaRPr lang="en-US"/>
          </a:p>
        </p:txBody>
      </p:sp>
      <p:sp>
        <p:nvSpPr>
          <p:cNvPr id="7" name="Slide Number Placeholder 3">
            <a:extLst>
              <a:ext uri="{FF2B5EF4-FFF2-40B4-BE49-F238E27FC236}">
                <a16:creationId xmlns:a16="http://schemas.microsoft.com/office/drawing/2014/main" id="{E2F6BDFB-DD95-48A6-BB66-0AC73E5315AB}"/>
              </a:ext>
            </a:extLst>
          </p:cNvPr>
          <p:cNvSpPr txBox="1">
            <a:spLocks/>
          </p:cNvSpPr>
          <p:nvPr userDrawn="1"/>
        </p:nvSpPr>
        <p:spPr>
          <a:xfrm>
            <a:off x="11550643"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26D7BCD-57C5-4D12-B19D-4B83A821F6A9}" type="slidenum">
              <a:rPr lang="en-NL" smtClean="0">
                <a:solidFill>
                  <a:schemeClr val="bg1"/>
                </a:solidFill>
              </a:rPr>
              <a:pPr algn="ctr"/>
              <a:t>‹#›</a:t>
            </a:fld>
            <a:endParaRPr lang="en-NL">
              <a:solidFill>
                <a:schemeClr val="bg1"/>
              </a:solidFill>
            </a:endParaRPr>
          </a:p>
        </p:txBody>
      </p:sp>
    </p:spTree>
    <p:extLst>
      <p:ext uri="{BB962C8B-B14F-4D97-AF65-F5344CB8AC3E}">
        <p14:creationId xmlns:p14="http://schemas.microsoft.com/office/powerpoint/2010/main" val="38698788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0"/>
            <a:ext cx="8438147" cy="6858000"/>
          </a:xfrm>
          <a:prstGeom prst="rect">
            <a:avLst/>
          </a:prstGeom>
          <a:gradFill>
            <a:gsLst>
              <a:gs pos="0">
                <a:schemeClr val="accent2"/>
              </a:gs>
              <a:gs pos="55000">
                <a:srgbClr val="23559F"/>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9" name="Slide Number Placeholder 3">
            <a:extLst>
              <a:ext uri="{FF2B5EF4-FFF2-40B4-BE49-F238E27FC236}">
                <a16:creationId xmlns:a16="http://schemas.microsoft.com/office/drawing/2014/main" id="{B8F57B7E-343F-4508-8629-1DEED73AC56D}"/>
              </a:ext>
            </a:extLst>
          </p:cNvPr>
          <p:cNvSpPr>
            <a:spLocks noGrp="1"/>
          </p:cNvSpPr>
          <p:nvPr>
            <p:ph type="sldNum" sz="quarter" idx="11"/>
          </p:nvPr>
        </p:nvSpPr>
        <p:spPr>
          <a:xfrm>
            <a:off x="11550643" y="6348918"/>
            <a:ext cx="647007" cy="365125"/>
          </a:xfrm>
          <a:prstGeom prst="rect">
            <a:avLst/>
          </a:prstGeom>
        </p:spPr>
        <p:txBody>
          <a:bodyPr anchor="b"/>
          <a:lstStyle>
            <a:defPPr>
              <a:defRPr lang="en-NL"/>
            </a:defPPr>
            <a:lvl1pPr marL="0" algn="ctr"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26D7BCD-57C5-4D12-B19D-4B83A821F6A9}" type="slidenum">
              <a:rPr lang="en-NL" smtClean="0"/>
              <a:pPr algn="ctr"/>
              <a:t>‹#›</a:t>
            </a:fld>
            <a:endParaRPr lang="en-NL"/>
          </a:p>
        </p:txBody>
      </p:sp>
      <p:sp>
        <p:nvSpPr>
          <p:cNvPr id="12" name="Picture Placeholder 6">
            <a:extLst>
              <a:ext uri="{FF2B5EF4-FFF2-40B4-BE49-F238E27FC236}">
                <a16:creationId xmlns:a16="http://schemas.microsoft.com/office/drawing/2014/main" id="{2E2C2C7C-7995-4E19-96DD-C30ECB5B73D4}"/>
              </a:ext>
            </a:extLst>
          </p:cNvPr>
          <p:cNvSpPr>
            <a:spLocks noGrp="1"/>
          </p:cNvSpPr>
          <p:nvPr>
            <p:ph type="pic" sz="quarter" idx="14" hasCustomPrompt="1"/>
          </p:nvPr>
        </p:nvSpPr>
        <p:spPr>
          <a:xfrm>
            <a:off x="0" y="6318000"/>
            <a:ext cx="2482933" cy="540000"/>
          </a:xfrm>
          <a:prstGeom prst="rect">
            <a:avLst/>
          </a:prstGeom>
        </p:spPr>
        <p:txBody>
          <a:bodyPr anchor="ctr"/>
          <a:lstStyle>
            <a:lvl1pPr algn="ctr">
              <a:buNone/>
              <a:defRPr sz="2000">
                <a:solidFill>
                  <a:schemeClr val="accent1"/>
                </a:solidFill>
              </a:defRPr>
            </a:lvl1pPr>
          </a:lstStyle>
          <a:p>
            <a:r>
              <a:rPr lang="en-GB"/>
              <a:t>Insert your mark</a:t>
            </a:r>
            <a:endParaRPr lang="en-US"/>
          </a:p>
        </p:txBody>
      </p:sp>
      <p:sp>
        <p:nvSpPr>
          <p:cNvPr id="3" name="Picture Placeholder 2">
            <a:extLst>
              <a:ext uri="{FF2B5EF4-FFF2-40B4-BE49-F238E27FC236}">
                <a16:creationId xmlns:a16="http://schemas.microsoft.com/office/drawing/2014/main" id="{01C31F77-2616-474A-8728-C8B0AB8AB0F6}"/>
              </a:ext>
            </a:extLst>
          </p:cNvPr>
          <p:cNvSpPr>
            <a:spLocks noGrp="1"/>
          </p:cNvSpPr>
          <p:nvPr>
            <p:ph type="pic" sz="quarter" idx="15"/>
          </p:nvPr>
        </p:nvSpPr>
        <p:spPr>
          <a:xfrm>
            <a:off x="0" y="1641475"/>
            <a:ext cx="4932363" cy="3575050"/>
          </a:xfrm>
          <a:prstGeom prst="rect">
            <a:avLst/>
          </a:prstGeom>
        </p:spPr>
        <p:txBody>
          <a:bodyPr/>
          <a:lstStyle/>
          <a:p>
            <a:endParaRPr lang="en-US"/>
          </a:p>
        </p:txBody>
      </p:sp>
    </p:spTree>
    <p:extLst>
      <p:ext uri="{BB962C8B-B14F-4D97-AF65-F5344CB8AC3E}">
        <p14:creationId xmlns:p14="http://schemas.microsoft.com/office/powerpoint/2010/main" val="38151376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6D3E4B-0871-4837-8318-0B4E03D574D7}"/>
              </a:ext>
            </a:extLst>
          </p:cNvPr>
          <p:cNvSpPr>
            <a:spLocks noGrp="1"/>
          </p:cNvSpPr>
          <p:nvPr>
            <p:ph type="sldNum" sz="quarter" idx="10"/>
          </p:nvPr>
        </p:nvSpPr>
        <p:spPr/>
        <p:txBody>
          <a:bodyPr/>
          <a:lstStyle/>
          <a:p>
            <a:fld id="{C26D7BCD-57C5-4D12-B19D-4B83A821F6A9}" type="slidenum">
              <a:rPr lang="en-NL" smtClean="0"/>
              <a:pPr/>
              <a:t>‹#›</a:t>
            </a:fld>
            <a:endParaRPr lang="en-NL"/>
          </a:p>
        </p:txBody>
      </p:sp>
    </p:spTree>
    <p:extLst>
      <p:ext uri="{BB962C8B-B14F-4D97-AF65-F5344CB8AC3E}">
        <p14:creationId xmlns:p14="http://schemas.microsoft.com/office/powerpoint/2010/main" val="29600238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8" name="Date Placeholder 2">
            <a:extLst>
              <a:ext uri="{FF2B5EF4-FFF2-40B4-BE49-F238E27FC236}">
                <a16:creationId xmlns:a16="http://schemas.microsoft.com/office/drawing/2014/main" id="{0B37FC1A-20DB-46A4-9AD3-5C9F4263E9B5}"/>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D5DA4753-BE67-4742-80AB-ABAE9A80AEFD}"/>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6"/>
            <a:ext cx="7340376" cy="5216023"/>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grpSp>
        <p:nvGrpSpPr>
          <p:cNvPr id="12" name="Group 11">
            <a:extLst>
              <a:ext uri="{FF2B5EF4-FFF2-40B4-BE49-F238E27FC236}">
                <a16:creationId xmlns:a16="http://schemas.microsoft.com/office/drawing/2014/main" id="{6539E872-447D-46F4-975D-AE6EF7C7A911}"/>
              </a:ext>
            </a:extLst>
          </p:cNvPr>
          <p:cNvGrpSpPr/>
          <p:nvPr userDrawn="1"/>
        </p:nvGrpSpPr>
        <p:grpSpPr>
          <a:xfrm>
            <a:off x="-2" y="1"/>
            <a:ext cx="99212" cy="6858000"/>
            <a:chOff x="-2" y="1"/>
            <a:chExt cx="99212" cy="6858000"/>
          </a:xfrm>
        </p:grpSpPr>
        <p:sp>
          <p:nvSpPr>
            <p:cNvPr id="13" name="Rectangle 12">
              <a:extLst>
                <a:ext uri="{FF2B5EF4-FFF2-40B4-BE49-F238E27FC236}">
                  <a16:creationId xmlns:a16="http://schemas.microsoft.com/office/drawing/2014/main" id="{D08525A8-DAB9-4292-B5D0-3596B215C96E}"/>
                </a:ext>
              </a:extLst>
            </p:cNvPr>
            <p:cNvSpPr/>
            <p:nvPr userDrawn="1"/>
          </p:nvSpPr>
          <p:spPr>
            <a:xfrm>
              <a:off x="0" y="1"/>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1AE250-F1F1-4081-B495-B4308EADB120}"/>
                </a:ext>
              </a:extLst>
            </p:cNvPr>
            <p:cNvSpPr/>
            <p:nvPr userDrawn="1"/>
          </p:nvSpPr>
          <p:spPr>
            <a:xfrm>
              <a:off x="-2" y="2278992"/>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77855F-1555-44F4-8384-894A4ED9D267}"/>
                </a:ext>
              </a:extLst>
            </p:cNvPr>
            <p:cNvSpPr/>
            <p:nvPr userDrawn="1"/>
          </p:nvSpPr>
          <p:spPr>
            <a:xfrm>
              <a:off x="-1" y="4568497"/>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43692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itle_Slide">
    <p:bg>
      <p:bgPr>
        <a:solidFill>
          <a:srgbClr val="23559F"/>
        </a:solidFill>
        <a:effectLst/>
      </p:bgPr>
    </p:bg>
    <p:spTree>
      <p:nvGrpSpPr>
        <p:cNvPr id="1" name=""/>
        <p:cNvGrpSpPr/>
        <p:nvPr/>
      </p:nvGrpSpPr>
      <p:grpSpPr>
        <a:xfrm>
          <a:off x="0" y="0"/>
          <a:ext cx="0" cy="0"/>
          <a:chOff x="0" y="0"/>
          <a:chExt cx="0" cy="0"/>
        </a:xfrm>
      </p:grpSpPr>
      <p:pic>
        <p:nvPicPr>
          <p:cNvPr id="5" name="Picture 4" descr="A picture containing room, person&#10;&#10;Description automatically generated">
            <a:extLst>
              <a:ext uri="{FF2B5EF4-FFF2-40B4-BE49-F238E27FC236}">
                <a16:creationId xmlns:a16="http://schemas.microsoft.com/office/drawing/2014/main" id="{45258ACA-36ED-4AFA-9600-744AFE1CBF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982"/>
          <a:stretch/>
        </p:blipFill>
        <p:spPr>
          <a:xfrm>
            <a:off x="1" y="1"/>
            <a:ext cx="6857894" cy="6858000"/>
          </a:xfrm>
          <a:prstGeom prst="rect">
            <a:avLst/>
          </a:prstGeom>
        </p:spPr>
      </p:pic>
      <p:sp>
        <p:nvSpPr>
          <p:cNvPr id="16" name="Footnote">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4" y="5641149"/>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
        <p:nvSpPr>
          <p:cNvPr id="10" name="Subtitle">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48202" y="3428907"/>
            <a:ext cx="4952790" cy="571485"/>
          </a:xfrm>
          <a:prstGeom prst="rect">
            <a:avLst/>
          </a:prstGeom>
        </p:spPr>
        <p:txBody>
          <a:bodyPr anchor="ctr"/>
          <a:lstStyle>
            <a:lvl1pPr marL="0" indent="0" algn="l">
              <a:buNone/>
              <a:defRPr sz="2399" b="1">
                <a:solidFill>
                  <a:schemeClr val="bg1"/>
                </a:solidFill>
                <a:latin typeface="Arial Black" panose="020B0A04020102020204" pitchFamily="34" charset="0"/>
              </a:defRPr>
            </a:lvl1pPr>
            <a:lvl2pPr marL="457197" indent="0" algn="ctr">
              <a:buNone/>
              <a:defRPr sz="2000"/>
            </a:lvl2pPr>
            <a:lvl3pPr marL="914391" indent="0" algn="ctr">
              <a:buNone/>
              <a:defRPr sz="1800"/>
            </a:lvl3pPr>
            <a:lvl4pPr marL="1371587" indent="0" algn="ctr">
              <a:buNone/>
              <a:defRPr sz="1601"/>
            </a:lvl4pPr>
            <a:lvl5pPr marL="1828785" indent="0" algn="ctr">
              <a:buNone/>
              <a:defRPr sz="1601"/>
            </a:lvl5pPr>
            <a:lvl6pPr marL="2285979" indent="0" algn="ctr">
              <a:buNone/>
              <a:defRPr sz="1601"/>
            </a:lvl6pPr>
            <a:lvl7pPr marL="2743175" indent="0" algn="ctr">
              <a:buNone/>
              <a:defRPr sz="1601"/>
            </a:lvl7pPr>
            <a:lvl8pPr marL="3200369" indent="0" algn="ctr">
              <a:buNone/>
              <a:defRPr sz="1601"/>
            </a:lvl8pPr>
            <a:lvl9pPr marL="3657567" indent="0" algn="ctr">
              <a:buNone/>
              <a:defRPr sz="1601"/>
            </a:lvl9pPr>
          </a:lstStyle>
          <a:p>
            <a:r>
              <a:rPr lang="en-US"/>
              <a:t>Presentation Subtitle</a:t>
            </a:r>
          </a:p>
        </p:txBody>
      </p:sp>
      <p:sp>
        <p:nvSpPr>
          <p:cNvPr id="12" name="Title">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48202" y="2666928"/>
            <a:ext cx="4952790" cy="761979"/>
          </a:xfrm>
          <a:prstGeom prst="rect">
            <a:avLst/>
          </a:prstGeom>
        </p:spPr>
        <p:txBody>
          <a:bodyPr lIns="0" tIns="0" rIns="0" bIns="0" anchor="ctr"/>
          <a:lstStyle>
            <a:lvl1pPr marL="0" indent="0" algn="l">
              <a:buNone/>
              <a:defRPr sz="3600" b="1">
                <a:solidFill>
                  <a:schemeClr val="bg1"/>
                </a:solidFill>
                <a:latin typeface="Arial Black" panose="020B0A04020102020204" pitchFamily="34" charset="0"/>
              </a:defRPr>
            </a:lvl1pPr>
            <a:lvl2pPr marL="457197" indent="0">
              <a:buNone/>
              <a:defRPr/>
            </a:lvl2pPr>
          </a:lstStyle>
          <a:p>
            <a:r>
              <a:rPr lang="en-US"/>
              <a:t>Presentation Title</a:t>
            </a:r>
            <a:endParaRPr lang="en-NL"/>
          </a:p>
        </p:txBody>
      </p:sp>
    </p:spTree>
    <p:extLst>
      <p:ext uri="{BB962C8B-B14F-4D97-AF65-F5344CB8AC3E}">
        <p14:creationId xmlns:p14="http://schemas.microsoft.com/office/powerpoint/2010/main" val="2707951660"/>
      </p:ext>
    </p:extLst>
  </p:cSld>
  <p:clrMapOvr>
    <a:masterClrMapping/>
  </p:clrMapOvr>
  <p:extLst>
    <p:ext uri="{DCECCB84-F9BA-43D5-87BE-67443E8EF086}">
      <p15:sldGuideLst xmlns:p15="http://schemas.microsoft.com/office/powerpoint/2012/main">
        <p15:guide id="2" pos="3841" userDrawn="1">
          <p15:clr>
            <a:srgbClr val="F26B43"/>
          </p15:clr>
        </p15:guide>
        <p15:guide id="3" pos="4320" userDrawn="1">
          <p15:clr>
            <a:srgbClr val="FBAE40"/>
          </p15:clr>
        </p15:guide>
        <p15:guide id="4" pos="4440" userDrawn="1">
          <p15:clr>
            <a:srgbClr val="FBAE40"/>
          </p15:clr>
        </p15:guide>
        <p15:guide id="5" pos="7560" userDrawn="1">
          <p15:clr>
            <a:srgbClr val="FBAE40"/>
          </p15:clr>
        </p15:guide>
        <p15:guide id="6" orient="horz" pos="34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_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57F44C-17E1-40A1-B7E9-A8DA0A4D0A18}"/>
              </a:ext>
            </a:extLst>
          </p:cNvPr>
          <p:cNvSpPr/>
          <p:nvPr userDrawn="1"/>
        </p:nvSpPr>
        <p:spPr>
          <a:xfrm>
            <a:off x="0" y="0"/>
            <a:ext cx="12192000"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clock&#10;&#10;Description automatically generated">
            <a:extLst>
              <a:ext uri="{FF2B5EF4-FFF2-40B4-BE49-F238E27FC236}">
                <a16:creationId xmlns:a16="http://schemas.microsoft.com/office/drawing/2014/main" id="{44C62732-6D7C-440B-87E8-692015F8E8F3}"/>
              </a:ext>
            </a:extLst>
          </p:cNvPr>
          <p:cNvPicPr>
            <a:picLocks noChangeAspect="1"/>
          </p:cNvPicPr>
          <p:nvPr userDrawn="1"/>
        </p:nvPicPr>
        <p:blipFill rotWithShape="1">
          <a:blip r:embed="rId2">
            <a:biLevel thresh="25000"/>
            <a:alphaModFix amt="50000"/>
            <a:extLst>
              <a:ext uri="{28A0092B-C50C-407E-A947-70E740481C1C}">
                <a14:useLocalDpi xmlns:a14="http://schemas.microsoft.com/office/drawing/2010/main" val="0"/>
              </a:ext>
            </a:extLst>
          </a:blip>
          <a:srcRect l="51671" t="28979"/>
          <a:stretch/>
        </p:blipFill>
        <p:spPr>
          <a:xfrm>
            <a:off x="0" y="-1"/>
            <a:ext cx="4358408" cy="6480553"/>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6764926" y="3240275"/>
            <a:ext cx="4850582"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6764926" y="2392306"/>
            <a:ext cx="4850582"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6764926" y="5641146"/>
            <a:ext cx="4850582"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pic>
        <p:nvPicPr>
          <p:cNvPr id="3" name="Picture 2">
            <a:extLst>
              <a:ext uri="{FF2B5EF4-FFF2-40B4-BE49-F238E27FC236}">
                <a16:creationId xmlns:a16="http://schemas.microsoft.com/office/drawing/2014/main" id="{3A3BC207-A9FE-4D1B-8E98-C966C5D9E7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383" y="473089"/>
            <a:ext cx="900131" cy="900000"/>
          </a:xfrm>
          <a:prstGeom prst="rect">
            <a:avLst/>
          </a:prstGeom>
        </p:spPr>
      </p:pic>
    </p:spTree>
    <p:extLst>
      <p:ext uri="{BB962C8B-B14F-4D97-AF65-F5344CB8AC3E}">
        <p14:creationId xmlns:p14="http://schemas.microsoft.com/office/powerpoint/2010/main" val="1396172351"/>
      </p:ext>
    </p:extLst>
  </p:cSld>
  <p:clrMapOvr>
    <a:masterClrMapping/>
  </p:clrMapOvr>
  <p:extLst>
    <p:ext uri="{DCECCB84-F9BA-43D5-87BE-67443E8EF086}">
      <p15:sldGuideLst xmlns:p15="http://schemas.microsoft.com/office/powerpoint/2012/main">
        <p15:guide id="1" orient="horz" pos="1502">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_Title_Slide">
    <p:bg>
      <p:bgPr>
        <a:solidFill>
          <a:srgbClr val="23559F"/>
        </a:solidFill>
        <a:effectLst/>
      </p:bgPr>
    </p:bg>
    <p:spTree>
      <p:nvGrpSpPr>
        <p:cNvPr id="1" name=""/>
        <p:cNvGrpSpPr/>
        <p:nvPr/>
      </p:nvGrpSpPr>
      <p:grpSpPr>
        <a:xfrm>
          <a:off x="0" y="0"/>
          <a:ext cx="0" cy="0"/>
          <a:chOff x="0" y="0"/>
          <a:chExt cx="0" cy="0"/>
        </a:xfrm>
      </p:grpSpPr>
      <p:sp>
        <p:nvSpPr>
          <p:cNvPr id="16" name="Footnote">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6096841" y="5524351"/>
            <a:ext cx="5334105" cy="571485"/>
          </a:xfrm>
          <a:prstGeom prst="rect">
            <a:avLst/>
          </a:prstGeom>
        </p:spPr>
        <p:txBody>
          <a:bodyPr anchor="ctr" anchorCtr="0"/>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
        <p:nvSpPr>
          <p:cNvPr id="10" name="Subtitle">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6096001" y="3162214"/>
            <a:ext cx="5334945" cy="571485"/>
          </a:xfrm>
          <a:prstGeom prst="rect">
            <a:avLst/>
          </a:prstGeom>
        </p:spPr>
        <p:txBody>
          <a:bodyPr anchor="ctr"/>
          <a:lstStyle>
            <a:lvl1pPr marL="0" indent="0" algn="l">
              <a:buNone/>
              <a:defRPr sz="2328" b="1">
                <a:solidFill>
                  <a:schemeClr val="bg1"/>
                </a:solidFill>
                <a:latin typeface="Arial Black" panose="020B0A04020102020204" pitchFamily="34" charset="0"/>
              </a:defRPr>
            </a:lvl1pPr>
            <a:lvl2pPr marL="457197" indent="0" algn="ctr">
              <a:buNone/>
              <a:defRPr sz="2000"/>
            </a:lvl2pPr>
            <a:lvl3pPr marL="914391" indent="0" algn="ctr">
              <a:buNone/>
              <a:defRPr sz="1800"/>
            </a:lvl3pPr>
            <a:lvl4pPr marL="1371587" indent="0" algn="ctr">
              <a:buNone/>
              <a:defRPr sz="1601"/>
            </a:lvl4pPr>
            <a:lvl5pPr marL="1828785" indent="0" algn="ctr">
              <a:buNone/>
              <a:defRPr sz="1601"/>
            </a:lvl5pPr>
            <a:lvl6pPr marL="2285979" indent="0" algn="ctr">
              <a:buNone/>
              <a:defRPr sz="1601"/>
            </a:lvl6pPr>
            <a:lvl7pPr marL="2743175" indent="0" algn="ctr">
              <a:buNone/>
              <a:defRPr sz="1601"/>
            </a:lvl7pPr>
            <a:lvl8pPr marL="3200369" indent="0" algn="ctr">
              <a:buNone/>
              <a:defRPr sz="1601"/>
            </a:lvl8pPr>
            <a:lvl9pPr marL="3657567" indent="0" algn="ctr">
              <a:buNone/>
              <a:defRPr sz="1601"/>
            </a:lvl9pPr>
          </a:lstStyle>
          <a:p>
            <a:r>
              <a:rPr lang="en-US"/>
              <a:t>Presentation Subtitle</a:t>
            </a:r>
          </a:p>
        </p:txBody>
      </p:sp>
      <p:sp>
        <p:nvSpPr>
          <p:cNvPr id="12" name="Title">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6096001" y="2285938"/>
            <a:ext cx="5334945" cy="761979"/>
          </a:xfrm>
          <a:prstGeom prst="rect">
            <a:avLst/>
          </a:prstGeom>
        </p:spPr>
        <p:txBody>
          <a:bodyPr lIns="0" tIns="0" rIns="0" bIns="0" anchor="ctr"/>
          <a:lstStyle>
            <a:lvl1pPr marL="0" indent="0" algn="l">
              <a:buNone/>
              <a:defRPr sz="3600" b="1">
                <a:solidFill>
                  <a:schemeClr val="bg1"/>
                </a:solidFill>
                <a:latin typeface="Arial Black" panose="020B0A04020102020204" pitchFamily="34" charset="0"/>
              </a:defRPr>
            </a:lvl1pPr>
            <a:lvl2pPr marL="457197" indent="0">
              <a:buNone/>
              <a:defRPr/>
            </a:lvl2pPr>
          </a:lstStyle>
          <a:p>
            <a:r>
              <a:rPr lang="en-US"/>
              <a:t>Presentation Title</a:t>
            </a:r>
            <a:endParaRPr lang="en-NL"/>
          </a:p>
        </p:txBody>
      </p:sp>
      <p:pic>
        <p:nvPicPr>
          <p:cNvPr id="2" name="G" descr="A picture containing clock&#10;&#10;Description automatically generated">
            <a:extLst>
              <a:ext uri="{FF2B5EF4-FFF2-40B4-BE49-F238E27FC236}">
                <a16:creationId xmlns:a16="http://schemas.microsoft.com/office/drawing/2014/main" id="{44C62732-6D7C-440B-87E8-692015F8E8F3}"/>
              </a:ext>
            </a:extLst>
          </p:cNvPr>
          <p:cNvPicPr>
            <a:picLocks noChangeAspect="1"/>
          </p:cNvPicPr>
          <p:nvPr userDrawn="1"/>
        </p:nvPicPr>
        <p:blipFill rotWithShape="1">
          <a:blip r:embed="rId2">
            <a:biLevel thresh="25000"/>
            <a:alphaModFix amt="50000"/>
            <a:extLst>
              <a:ext uri="{28A0092B-C50C-407E-A947-70E740481C1C}">
                <a14:useLocalDpi xmlns:a14="http://schemas.microsoft.com/office/drawing/2010/main" val="0"/>
              </a:ext>
            </a:extLst>
          </a:blip>
          <a:srcRect l="52402" t="30741"/>
          <a:stretch/>
        </p:blipFill>
        <p:spPr>
          <a:xfrm>
            <a:off x="0" y="0"/>
            <a:ext cx="4410392" cy="6493360"/>
          </a:xfrm>
          <a:prstGeom prst="rect">
            <a:avLst/>
          </a:prstGeom>
        </p:spPr>
      </p:pic>
      <p:pic>
        <p:nvPicPr>
          <p:cNvPr id="3" name="Logo">
            <a:extLst>
              <a:ext uri="{FF2B5EF4-FFF2-40B4-BE49-F238E27FC236}">
                <a16:creationId xmlns:a16="http://schemas.microsoft.com/office/drawing/2014/main" id="{3A3BC207-A9FE-4D1B-8E98-C966C5D9E7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1225" y="761231"/>
            <a:ext cx="952613" cy="952474"/>
          </a:xfrm>
          <a:prstGeom prst="rect">
            <a:avLst/>
          </a:prstGeom>
        </p:spPr>
      </p:pic>
    </p:spTree>
    <p:extLst>
      <p:ext uri="{BB962C8B-B14F-4D97-AF65-F5344CB8AC3E}">
        <p14:creationId xmlns:p14="http://schemas.microsoft.com/office/powerpoint/2010/main" val="633277078"/>
      </p:ext>
    </p:extLst>
  </p:cSld>
  <p:clrMapOvr>
    <a:masterClrMapping/>
  </p:clrMapOvr>
  <p:extLst>
    <p:ext uri="{DCECCB84-F9BA-43D5-87BE-67443E8EF086}">
      <p15:sldGuideLst xmlns:p15="http://schemas.microsoft.com/office/powerpoint/2012/main">
        <p15:guide id="1" orient="horz" pos="1440" userDrawn="1">
          <p15:clr>
            <a:srgbClr val="FBAE40"/>
          </p15:clr>
        </p15:guide>
        <p15:guide id="2" pos="3841" userDrawn="1">
          <p15:clr>
            <a:srgbClr val="FBAE40"/>
          </p15:clr>
        </p15:guide>
        <p15:guide id="3" orient="horz" pos="479" userDrawn="1">
          <p15:clr>
            <a:srgbClr val="FBAE40"/>
          </p15:clr>
        </p15:guide>
        <p15:guide id="4" pos="479" userDrawn="1">
          <p15:clr>
            <a:srgbClr val="FBAE40"/>
          </p15:clr>
        </p15:guide>
        <p15:guide id="5" pos="7201" userDrawn="1">
          <p15:clr>
            <a:srgbClr val="FBAE40"/>
          </p15:clr>
        </p15:guide>
        <p15:guide id="6" orient="horz" pos="3841" userDrawn="1">
          <p15:clr>
            <a:srgbClr val="FBAE40"/>
          </p15:clr>
        </p15:guide>
        <p15:guide id="7" orient="horz" pos="1079" userDrawn="1">
          <p15:clr>
            <a:srgbClr val="FBAE40"/>
          </p15:clr>
        </p15:guide>
        <p15:guide id="8" pos="1079"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section_no_image">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885F44A1-B52C-49F1-BDC5-7BC7733685A6}"/>
              </a:ext>
            </a:extLst>
          </p:cNvPr>
          <p:cNvSpPr/>
          <p:nvPr userDrawn="1"/>
        </p:nvSpPr>
        <p:spPr>
          <a:xfrm>
            <a:off x="4762894" y="1142969"/>
            <a:ext cx="7429106" cy="4571877"/>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pic>
        <p:nvPicPr>
          <p:cNvPr id="16" name="Bar">
            <a:extLst>
              <a:ext uri="{FF2B5EF4-FFF2-40B4-BE49-F238E27FC236}">
                <a16:creationId xmlns:a16="http://schemas.microsoft.com/office/drawing/2014/main" id="{B1ECB466-B820-3692-0171-73D02BB4211C}"/>
              </a:ext>
            </a:extLst>
          </p:cNvPr>
          <p:cNvPicPr>
            <a:picLocks noChangeAspect="1"/>
          </p:cNvPicPr>
          <p:nvPr userDrawn="1"/>
        </p:nvPicPr>
        <p:blipFill>
          <a:blip r:embed="rId2"/>
          <a:stretch>
            <a:fillRect/>
          </a:stretch>
        </p:blipFill>
        <p:spPr>
          <a:xfrm>
            <a:off x="12100564" y="1142969"/>
            <a:ext cx="91436" cy="4571877"/>
          </a:xfrm>
          <a:prstGeom prst="rect">
            <a:avLst/>
          </a:prstGeom>
        </p:spPr>
      </p:pic>
      <p:sp>
        <p:nvSpPr>
          <p:cNvPr id="14" name="Title">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6286684" y="1905187"/>
            <a:ext cx="5144261" cy="3047627"/>
          </a:xfrm>
          <a:prstGeom prst="rect">
            <a:avLst/>
          </a:prstGeom>
        </p:spPr>
        <p:txBody>
          <a:bodyPr anchor="ctr"/>
          <a:lstStyle>
            <a:lvl1pPr marL="0" indent="0">
              <a:lnSpc>
                <a:spcPct val="114000"/>
              </a:lnSpc>
              <a:spcBef>
                <a:spcPts val="0"/>
              </a:spcBef>
              <a:buNone/>
              <a:defRPr sz="3387">
                <a:solidFill>
                  <a:schemeClr val="bg1"/>
                </a:solidFill>
                <a:latin typeface="Arial Black" panose="020B0A04020102020204" pitchFamily="34" charset="0"/>
                <a:cs typeface="Arial" panose="020B0604020202020204" pitchFamily="34" charset="0"/>
              </a:defRPr>
            </a:lvl1pPr>
            <a:lvl2pPr marL="457197" indent="0">
              <a:buNone/>
              <a:defRPr sz="1800">
                <a:solidFill>
                  <a:schemeClr val="bg1"/>
                </a:solidFill>
                <a:latin typeface="Arial" panose="020B0604020202020204" pitchFamily="34" charset="0"/>
                <a:cs typeface="Arial" panose="020B0604020202020204" pitchFamily="34" charset="0"/>
              </a:defRPr>
            </a:lvl2pPr>
            <a:lvl3pPr marL="914391" indent="0">
              <a:buNone/>
              <a:defRPr sz="1800">
                <a:solidFill>
                  <a:schemeClr val="bg1"/>
                </a:solidFill>
                <a:latin typeface="Arial" panose="020B0604020202020204" pitchFamily="34" charset="0"/>
                <a:cs typeface="Arial" panose="020B0604020202020204" pitchFamily="34" charset="0"/>
              </a:defRPr>
            </a:lvl3pPr>
            <a:lvl4pPr marL="1371587" indent="0">
              <a:buNone/>
              <a:defRPr sz="1800">
                <a:solidFill>
                  <a:schemeClr val="bg1"/>
                </a:solidFill>
                <a:latin typeface="Arial" panose="020B0604020202020204" pitchFamily="34" charset="0"/>
                <a:cs typeface="Arial" panose="020B0604020202020204" pitchFamily="34" charset="0"/>
              </a:defRPr>
            </a:lvl4pPr>
            <a:lvl5pPr marL="1828785"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25" name="Picture">
            <a:extLst>
              <a:ext uri="{FF2B5EF4-FFF2-40B4-BE49-F238E27FC236}">
                <a16:creationId xmlns:a16="http://schemas.microsoft.com/office/drawing/2014/main" id="{1163329F-DFD4-BE7C-095E-17FEAD7E6ADD}"/>
              </a:ext>
            </a:extLst>
          </p:cNvPr>
          <p:cNvSpPr>
            <a:spLocks noGrp="1"/>
          </p:cNvSpPr>
          <p:nvPr>
            <p:ph type="pic" sz="quarter" idx="16" hasCustomPrompt="1"/>
          </p:nvPr>
        </p:nvSpPr>
        <p:spPr>
          <a:xfrm>
            <a:off x="0" y="1523814"/>
            <a:ext cx="6095742" cy="3810373"/>
          </a:xfrm>
          <a:prstGeom prst="rect">
            <a:avLst/>
          </a:prstGeom>
        </p:spPr>
        <p:txBody>
          <a:bodyPr lIns="180000" tIns="180000" rIns="0" bIns="0" anchor="t" anchorCtr="0"/>
          <a:lstStyle>
            <a:lvl1pPr marL="0" indent="0" algn="l">
              <a:buNone/>
              <a:defRPr sz="2801">
                <a:latin typeface="Arial" panose="020B0604020202020204" pitchFamily="34" charset="0"/>
                <a:cs typeface="Arial" panose="020B0604020202020204" pitchFamily="34" charset="0"/>
              </a:defRPr>
            </a:lvl1pPr>
          </a:lstStyle>
          <a:p>
            <a:r>
              <a:rPr lang="es-ES"/>
              <a:t>Haga clic en el icono</a:t>
            </a:r>
            <a:br>
              <a:rPr lang="es-ES"/>
            </a:br>
            <a:r>
              <a:rPr lang="es-ES"/>
              <a:t>para agregar una imagen</a:t>
            </a:r>
            <a:endParaRPr lang="en-US"/>
          </a:p>
        </p:txBody>
      </p:sp>
      <p:pic>
        <p:nvPicPr>
          <p:cNvPr id="11" name="Logo" descr="A picture containing drawing&#10;&#10;Description automatically generated">
            <a:extLst>
              <a:ext uri="{FF2B5EF4-FFF2-40B4-BE49-F238E27FC236}">
                <a16:creationId xmlns:a16="http://schemas.microsoft.com/office/drawing/2014/main" id="{332CC6FF-5E7B-3C25-1302-C600350908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3331" y="191481"/>
            <a:ext cx="571567" cy="571485"/>
          </a:xfrm>
          <a:prstGeom prst="rect">
            <a:avLst/>
          </a:prstGeom>
        </p:spPr>
      </p:pic>
    </p:spTree>
    <p:extLst>
      <p:ext uri="{BB962C8B-B14F-4D97-AF65-F5344CB8AC3E}">
        <p14:creationId xmlns:p14="http://schemas.microsoft.com/office/powerpoint/2010/main" val="3659861204"/>
      </p:ext>
    </p:extLst>
  </p:cSld>
  <p:clrMapOvr>
    <a:masterClrMapping/>
  </p:clrMapOvr>
  <p:extLst>
    <p:ext uri="{DCECCB84-F9BA-43D5-87BE-67443E8EF086}">
      <p15:sldGuideLst xmlns:p15="http://schemas.microsoft.com/office/powerpoint/2012/main">
        <p15:guide id="1" orient="horz" pos="2161" userDrawn="1">
          <p15:clr>
            <a:srgbClr val="FBAE40"/>
          </p15:clr>
        </p15:guide>
        <p15:guide id="2" pos="3841" userDrawn="1">
          <p15:clr>
            <a:srgbClr val="FBAE40"/>
          </p15:clr>
        </p15:guide>
        <p15:guide id="3" pos="7560" userDrawn="1">
          <p15:clr>
            <a:srgbClr val="FBAE40"/>
          </p15:clr>
        </p15:guide>
        <p15:guide id="5" pos="7201" userDrawn="1">
          <p15:clr>
            <a:srgbClr val="FBAE40"/>
          </p15:clr>
        </p15:guide>
        <p15:guide id="6" orient="horz" pos="479" userDrawn="1">
          <p15:clr>
            <a:srgbClr val="FBAE40"/>
          </p15:clr>
        </p15:guide>
        <p15:guide id="7" orient="horz" pos="120" userDrawn="1">
          <p15:clr>
            <a:srgbClr val="FBAE40"/>
          </p15:clr>
        </p15:guide>
        <p15:guide id="8" orient="horz" pos="3841" userDrawn="1">
          <p15:clr>
            <a:srgbClr val="FBAE40"/>
          </p15:clr>
        </p15:guide>
        <p15:guide id="11" orient="horz" pos="3600" userDrawn="1">
          <p15:clr>
            <a:srgbClr val="FBAE40"/>
          </p15:clr>
        </p15:guide>
        <p15:guide id="12" pos="120" userDrawn="1">
          <p15:clr>
            <a:srgbClr val="FBAE40"/>
          </p15:clr>
        </p15:guide>
        <p15:guide id="13" pos="1920" userDrawn="1">
          <p15:clr>
            <a:srgbClr val="FBAE40"/>
          </p15:clr>
        </p15:guide>
        <p15:guide id="14" pos="5760" userDrawn="1">
          <p15:clr>
            <a:srgbClr val="FBAE40"/>
          </p15:clr>
        </p15:guide>
        <p15:guide id="16" orient="horz" pos="720" userDrawn="1">
          <p15:clr>
            <a:srgbClr val="FBAE40"/>
          </p15:clr>
        </p15:guide>
        <p15:guide id="19" orient="horz" pos="960" userDrawn="1">
          <p15:clr>
            <a:srgbClr val="FBAE40"/>
          </p15:clr>
        </p15:guide>
        <p15:guide id="20" orient="horz" pos="3360" userDrawn="1">
          <p15:clr>
            <a:srgbClr val="FBAE40"/>
          </p15:clr>
        </p15:guide>
        <p15:guide id="23" orient="horz" pos="4200" userDrawn="1">
          <p15:clr>
            <a:srgbClr val="FBAE40"/>
          </p15:clr>
        </p15:guide>
        <p15:guide id="24" pos="3960"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_section_no_image">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3810316" y="1142440"/>
            <a:ext cx="7620629" cy="4954493"/>
          </a:xfrm>
          <a:prstGeom prst="rect">
            <a:avLst/>
          </a:prstGeom>
        </p:spPr>
        <p:txBody>
          <a:bodyPr lIns="0" tIns="0" rIns="0" bIns="0" anchor="t" anchorCtr="0"/>
          <a:lstStyle>
            <a:lvl1pPr marL="0" indent="0">
              <a:lnSpc>
                <a:spcPct val="114000"/>
              </a:lnSpc>
              <a:spcBef>
                <a:spcPts val="1270"/>
              </a:spcBef>
              <a:buNone/>
              <a:defRPr sz="1905">
                <a:solidFill>
                  <a:schemeClr val="bg1"/>
                </a:solidFill>
                <a:latin typeface="Arial" panose="020B0604020202020204" pitchFamily="34" charset="0"/>
                <a:cs typeface="Arial" panose="020B0604020202020204" pitchFamily="34" charset="0"/>
              </a:defRPr>
            </a:lvl1pPr>
            <a:lvl2pPr marL="457197" indent="0">
              <a:buNone/>
              <a:defRPr sz="1800">
                <a:solidFill>
                  <a:schemeClr val="bg1"/>
                </a:solidFill>
                <a:latin typeface="Arial" panose="020B0604020202020204" pitchFamily="34" charset="0"/>
                <a:cs typeface="Arial" panose="020B0604020202020204" pitchFamily="34" charset="0"/>
              </a:defRPr>
            </a:lvl2pPr>
            <a:lvl3pPr marL="914391" indent="0">
              <a:buNone/>
              <a:defRPr sz="1800">
                <a:solidFill>
                  <a:schemeClr val="bg1"/>
                </a:solidFill>
                <a:latin typeface="Arial" panose="020B0604020202020204" pitchFamily="34" charset="0"/>
                <a:cs typeface="Arial" panose="020B0604020202020204" pitchFamily="34" charset="0"/>
              </a:defRPr>
            </a:lvl3pPr>
            <a:lvl4pPr marL="1371587" indent="0">
              <a:buNone/>
              <a:defRPr sz="1800">
                <a:solidFill>
                  <a:schemeClr val="bg1"/>
                </a:solidFill>
                <a:latin typeface="Arial" panose="020B0604020202020204" pitchFamily="34" charset="0"/>
                <a:cs typeface="Arial" panose="020B0604020202020204" pitchFamily="34" charset="0"/>
              </a:defRPr>
            </a:lvl4pPr>
            <a:lvl5pPr marL="1828785"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11" name="Logo" descr="A picture containing drawing&#10;&#10;Description automatically generated">
            <a:extLst>
              <a:ext uri="{FF2B5EF4-FFF2-40B4-BE49-F238E27FC236}">
                <a16:creationId xmlns:a16="http://schemas.microsoft.com/office/drawing/2014/main" id="{332CC6FF-5E7B-3C25-1302-C6003509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3331" y="191481"/>
            <a:ext cx="571567" cy="571485"/>
          </a:xfrm>
          <a:prstGeom prst="rect">
            <a:avLst/>
          </a:prstGeom>
        </p:spPr>
      </p:pic>
      <p:sp>
        <p:nvSpPr>
          <p:cNvPr id="2" name="Rectangle">
            <a:extLst>
              <a:ext uri="{FF2B5EF4-FFF2-40B4-BE49-F238E27FC236}">
                <a16:creationId xmlns:a16="http://schemas.microsoft.com/office/drawing/2014/main" id="{960267AE-FDD0-3120-357C-AAC95414E6E7}"/>
              </a:ext>
            </a:extLst>
          </p:cNvPr>
          <p:cNvSpPr/>
          <p:nvPr userDrawn="1"/>
        </p:nvSpPr>
        <p:spPr>
          <a:xfrm>
            <a:off x="1" y="1"/>
            <a:ext cx="3428855"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5" name="Title">
            <a:extLst>
              <a:ext uri="{FF2B5EF4-FFF2-40B4-BE49-F238E27FC236}">
                <a16:creationId xmlns:a16="http://schemas.microsoft.com/office/drawing/2014/main" id="{6A217324-48C7-7189-8B01-5AA135795D3F}"/>
              </a:ext>
            </a:extLst>
          </p:cNvPr>
          <p:cNvSpPr>
            <a:spLocks noGrp="1"/>
          </p:cNvSpPr>
          <p:nvPr>
            <p:ph type="title" hasCustomPrompt="1"/>
          </p:nvPr>
        </p:nvSpPr>
        <p:spPr>
          <a:xfrm>
            <a:off x="189845" y="2924034"/>
            <a:ext cx="3049259" cy="1009940"/>
          </a:xfrm>
          <a:prstGeom prst="rect">
            <a:avLst/>
          </a:prstGeom>
        </p:spPr>
        <p:txBody>
          <a:bodyPr wrap="square" lIns="0" tIns="0" rIns="0" bIns="0" anchor="ctr">
            <a:spAutoFit/>
          </a:bodyPr>
          <a:lstStyle>
            <a:lvl1pPr algn="r">
              <a:lnSpc>
                <a:spcPct val="114000"/>
              </a:lnSpc>
              <a:defRPr sz="2963" b="1">
                <a:solidFill>
                  <a:schemeClr val="bg1"/>
                </a:solidFill>
                <a:latin typeface="Arial Black" panose="020B0A04020102020204" pitchFamily="34" charset="0"/>
                <a:cs typeface="Arial" panose="020B0604020202020204" pitchFamily="34" charset="0"/>
              </a:defRPr>
            </a:lvl1pPr>
          </a:lstStyle>
          <a:p>
            <a:r>
              <a:rPr lang="en-US"/>
              <a:t>Click to add text</a:t>
            </a:r>
          </a:p>
        </p:txBody>
      </p:sp>
      <p:pic>
        <p:nvPicPr>
          <p:cNvPr id="4" name="Bar">
            <a:extLst>
              <a:ext uri="{FF2B5EF4-FFF2-40B4-BE49-F238E27FC236}">
                <a16:creationId xmlns:a16="http://schemas.microsoft.com/office/drawing/2014/main" id="{E6FB5E53-5B83-6E8C-1426-0775824CB55C}"/>
              </a:ext>
            </a:extLst>
          </p:cNvPr>
          <p:cNvPicPr>
            <a:picLocks noChangeAspect="1"/>
          </p:cNvPicPr>
          <p:nvPr userDrawn="1"/>
        </p:nvPicPr>
        <p:blipFill>
          <a:blip r:embed="rId3"/>
          <a:stretch>
            <a:fillRect/>
          </a:stretch>
        </p:blipFill>
        <p:spPr>
          <a:xfrm>
            <a:off x="0" y="0"/>
            <a:ext cx="137154" cy="6857815"/>
          </a:xfrm>
          <a:prstGeom prst="rect">
            <a:avLst/>
          </a:prstGeom>
        </p:spPr>
      </p:pic>
    </p:spTree>
    <p:extLst>
      <p:ext uri="{BB962C8B-B14F-4D97-AF65-F5344CB8AC3E}">
        <p14:creationId xmlns:p14="http://schemas.microsoft.com/office/powerpoint/2010/main" val="828122048"/>
      </p:ext>
    </p:extLst>
  </p:cSld>
  <p:clrMapOvr>
    <a:masterClrMapping/>
  </p:clrMapOvr>
  <p:extLst>
    <p:ext uri="{DCECCB84-F9BA-43D5-87BE-67443E8EF086}">
      <p15:sldGuideLst xmlns:p15="http://schemas.microsoft.com/office/powerpoint/2012/main">
        <p15:guide id="1" orient="horz" pos="2161" userDrawn="1">
          <p15:clr>
            <a:srgbClr val="F26B43"/>
          </p15:clr>
        </p15:guide>
        <p15:guide id="2" pos="3841" userDrawn="1">
          <p15:clr>
            <a:srgbClr val="F26B43"/>
          </p15:clr>
        </p15:guide>
        <p15:guide id="3" pos="7560" userDrawn="1">
          <p15:clr>
            <a:srgbClr val="FBAE40"/>
          </p15:clr>
        </p15:guide>
        <p15:guide id="5" pos="7201" userDrawn="1">
          <p15:clr>
            <a:srgbClr val="FBAE40"/>
          </p15:clr>
        </p15:guide>
        <p15:guide id="6" orient="horz" pos="479" userDrawn="1">
          <p15:clr>
            <a:srgbClr val="FBAE40"/>
          </p15:clr>
        </p15:guide>
        <p15:guide id="7" orient="horz" pos="120" userDrawn="1">
          <p15:clr>
            <a:srgbClr val="FBAE40"/>
          </p15:clr>
        </p15:guide>
        <p15:guide id="8" orient="horz" pos="3841" userDrawn="1">
          <p15:clr>
            <a:srgbClr val="FBAE40"/>
          </p15:clr>
        </p15:guide>
        <p15:guide id="23" pos="2160" userDrawn="1">
          <p15:clr>
            <a:srgbClr val="FBAE40"/>
          </p15:clr>
        </p15:guide>
        <p15:guide id="24" orient="horz" pos="4200" userDrawn="1">
          <p15:clr>
            <a:srgbClr val="FBAE40"/>
          </p15:clr>
        </p15:guide>
        <p15:guide id="25" orient="horz" pos="720" userDrawn="1">
          <p15:clr>
            <a:srgbClr val="FBAE40"/>
          </p15:clr>
        </p15:guide>
        <p15:guide id="26" pos="2400" userDrawn="1">
          <p15:clr>
            <a:srgbClr val="FBAE40"/>
          </p15:clr>
        </p15:guide>
        <p15:guide id="28" pos="120"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section_no_image">
    <p:spTree>
      <p:nvGrpSpPr>
        <p:cNvPr id="1" name=""/>
        <p:cNvGrpSpPr/>
        <p:nvPr/>
      </p:nvGrpSpPr>
      <p:grpSpPr>
        <a:xfrm>
          <a:off x="0" y="0"/>
          <a:ext cx="0" cy="0"/>
          <a:chOff x="0" y="0"/>
          <a:chExt cx="0" cy="0"/>
        </a:xfrm>
      </p:grpSpPr>
      <p:sp>
        <p:nvSpPr>
          <p:cNvPr id="3" name="Text">
            <a:extLst>
              <a:ext uri="{FF2B5EF4-FFF2-40B4-BE49-F238E27FC236}">
                <a16:creationId xmlns:a16="http://schemas.microsoft.com/office/drawing/2014/main" id="{010D3D96-7CFE-F1B0-4E9A-A29AD51B08D3}"/>
              </a:ext>
            </a:extLst>
          </p:cNvPr>
          <p:cNvSpPr>
            <a:spLocks noGrp="1"/>
          </p:cNvSpPr>
          <p:nvPr>
            <p:ph type="body" sz="quarter" idx="12"/>
          </p:nvPr>
        </p:nvSpPr>
        <p:spPr>
          <a:xfrm>
            <a:off x="1142423" y="1523813"/>
            <a:ext cx="10096072" cy="4572022"/>
          </a:xfrm>
          <a:prstGeom prst="rect">
            <a:avLst/>
          </a:prstGeom>
        </p:spPr>
        <p:txBody>
          <a:bodyPr lIns="0" tIns="0" rIns="0" bIns="0"/>
          <a:lstStyle>
            <a:lvl1pPr marL="0" indent="0">
              <a:lnSpc>
                <a:spcPct val="114000"/>
              </a:lnSpc>
              <a:spcBef>
                <a:spcPts val="1270"/>
              </a:spcBef>
              <a:buClr>
                <a:srgbClr val="23559F"/>
              </a:buClr>
              <a:buNone/>
              <a:defRPr sz="1905">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1">
                <a:solidFill>
                  <a:schemeClr val="tx2"/>
                </a:solidFill>
                <a:latin typeface="Arial" panose="020B0604020202020204" pitchFamily="34" charset="0"/>
                <a:cs typeface="Arial" panose="020B0604020202020204" pitchFamily="34" charset="0"/>
              </a:defRPr>
            </a:lvl3pPr>
            <a:lvl4pPr marL="1371587" indent="0">
              <a:buNone/>
              <a:defRPr sz="1401">
                <a:latin typeface="Gill Sans Nova Light" panose="020B0302020104020203" pitchFamily="34" charset="0"/>
              </a:defRPr>
            </a:lvl4pPr>
            <a:lvl5pPr>
              <a:defRPr sz="1401">
                <a:latin typeface="Gill Sans Nova Light" panose="020B0302020104020203" pitchFamily="34" charset="0"/>
              </a:defRPr>
            </a:lvl5pPr>
          </a:lstStyle>
          <a:p>
            <a:pPr lvl="0"/>
            <a:endParaRPr lang="en-US"/>
          </a:p>
        </p:txBody>
      </p:sp>
      <p:sp>
        <p:nvSpPr>
          <p:cNvPr id="7" name="Subtitle">
            <a:extLst>
              <a:ext uri="{FF2B5EF4-FFF2-40B4-BE49-F238E27FC236}">
                <a16:creationId xmlns:a16="http://schemas.microsoft.com/office/drawing/2014/main" id="{38B63ED1-B8F6-B157-9D66-F8B4DF62A456}"/>
              </a:ext>
            </a:extLst>
          </p:cNvPr>
          <p:cNvSpPr>
            <a:spLocks noGrp="1"/>
          </p:cNvSpPr>
          <p:nvPr>
            <p:ph type="body" sz="quarter" idx="13" hasCustomPrompt="1"/>
          </p:nvPr>
        </p:nvSpPr>
        <p:spPr>
          <a:xfrm>
            <a:off x="952460" y="761979"/>
            <a:ext cx="10286564" cy="380990"/>
          </a:xfrm>
          <a:prstGeom prst="rect">
            <a:avLst/>
          </a:prstGeom>
        </p:spPr>
        <p:txBody>
          <a:bodyPr lIns="0" tIns="0" rIns="0" bIns="0" anchor="ctr"/>
          <a:lstStyle>
            <a:lvl1pPr marL="0" indent="0">
              <a:buNone/>
              <a:defRPr sz="2117">
                <a:solidFill>
                  <a:schemeClr val="tx2"/>
                </a:solidFill>
                <a:latin typeface="Arial" panose="020B0604020202020204" pitchFamily="34" charset="0"/>
                <a:cs typeface="Arial" panose="020B0604020202020204" pitchFamily="34" charset="0"/>
              </a:defRPr>
            </a:lvl1pPr>
          </a:lstStyle>
          <a:p>
            <a:pPr lvl="0"/>
            <a:r>
              <a:rPr lang="en-US"/>
              <a:t>Click to add text</a:t>
            </a:r>
          </a:p>
        </p:txBody>
      </p:sp>
      <p:sp>
        <p:nvSpPr>
          <p:cNvPr id="6" name="Title">
            <a:extLst>
              <a:ext uri="{FF2B5EF4-FFF2-40B4-BE49-F238E27FC236}">
                <a16:creationId xmlns:a16="http://schemas.microsoft.com/office/drawing/2014/main" id="{49CD7902-727D-B3BF-525C-2BB4DC15743F}"/>
              </a:ext>
            </a:extLst>
          </p:cNvPr>
          <p:cNvSpPr>
            <a:spLocks noGrp="1"/>
          </p:cNvSpPr>
          <p:nvPr>
            <p:ph type="title" hasCustomPrompt="1"/>
          </p:nvPr>
        </p:nvSpPr>
        <p:spPr>
          <a:xfrm>
            <a:off x="952460" y="190494"/>
            <a:ext cx="10286564" cy="571485"/>
          </a:xfrm>
          <a:prstGeom prst="rect">
            <a:avLst/>
          </a:prstGeom>
        </p:spPr>
        <p:txBody>
          <a:bodyPr lIns="0" tIns="0" rIns="0" bIns="0" anchor="ctr"/>
          <a:lstStyle>
            <a:lvl1pPr>
              <a:defRPr sz="2540" b="0">
                <a:solidFill>
                  <a:srgbClr val="23559F"/>
                </a:solidFill>
                <a:latin typeface="Arial Black" panose="020B0A04020102020204" pitchFamily="34" charset="0"/>
                <a:cs typeface="Arial" panose="020B0604020202020204" pitchFamily="34" charset="0"/>
              </a:defRPr>
            </a:lvl1pPr>
          </a:lstStyle>
          <a:p>
            <a:r>
              <a:rPr lang="en-US"/>
              <a:t>Click to add text</a:t>
            </a:r>
          </a:p>
        </p:txBody>
      </p:sp>
      <p:pic>
        <p:nvPicPr>
          <p:cNvPr id="11" name="Logo" descr="A picture containing drawing&#10;&#10;Description automatically generated">
            <a:extLst>
              <a:ext uri="{FF2B5EF4-FFF2-40B4-BE49-F238E27FC236}">
                <a16:creationId xmlns:a16="http://schemas.microsoft.com/office/drawing/2014/main" id="{332CC6FF-5E7B-3C25-1302-C6003509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3331" y="191481"/>
            <a:ext cx="571567" cy="571485"/>
          </a:xfrm>
          <a:prstGeom prst="rect">
            <a:avLst/>
          </a:prstGeom>
        </p:spPr>
      </p:pic>
      <p:sp>
        <p:nvSpPr>
          <p:cNvPr id="2" name="Rectangle">
            <a:extLst>
              <a:ext uri="{FF2B5EF4-FFF2-40B4-BE49-F238E27FC236}">
                <a16:creationId xmlns:a16="http://schemas.microsoft.com/office/drawing/2014/main" id="{960267AE-FDD0-3120-357C-AAC95414E6E7}"/>
              </a:ext>
            </a:extLst>
          </p:cNvPr>
          <p:cNvSpPr/>
          <p:nvPr userDrawn="1"/>
        </p:nvSpPr>
        <p:spPr>
          <a:xfrm>
            <a:off x="1" y="1"/>
            <a:ext cx="571476"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pic>
        <p:nvPicPr>
          <p:cNvPr id="4" name="Bar">
            <a:extLst>
              <a:ext uri="{FF2B5EF4-FFF2-40B4-BE49-F238E27FC236}">
                <a16:creationId xmlns:a16="http://schemas.microsoft.com/office/drawing/2014/main" id="{E6FB5E53-5B83-6E8C-1426-0775824CB55C}"/>
              </a:ext>
            </a:extLst>
          </p:cNvPr>
          <p:cNvPicPr>
            <a:picLocks noChangeAspect="1"/>
          </p:cNvPicPr>
          <p:nvPr userDrawn="1"/>
        </p:nvPicPr>
        <p:blipFill>
          <a:blip r:embed="rId3"/>
          <a:stretch>
            <a:fillRect/>
          </a:stretch>
        </p:blipFill>
        <p:spPr>
          <a:xfrm>
            <a:off x="0" y="0"/>
            <a:ext cx="137154" cy="6857815"/>
          </a:xfrm>
          <a:prstGeom prst="rect">
            <a:avLst/>
          </a:prstGeom>
        </p:spPr>
      </p:pic>
    </p:spTree>
    <p:extLst>
      <p:ext uri="{BB962C8B-B14F-4D97-AF65-F5344CB8AC3E}">
        <p14:creationId xmlns:p14="http://schemas.microsoft.com/office/powerpoint/2010/main" val="1317615862"/>
      </p:ext>
    </p:extLst>
  </p:cSld>
  <p:clrMapOvr>
    <a:masterClrMapping/>
  </p:clrMapOvr>
  <p:extLst>
    <p:ext uri="{DCECCB84-F9BA-43D5-87BE-67443E8EF086}">
      <p15:sldGuideLst xmlns:p15="http://schemas.microsoft.com/office/powerpoint/2012/main">
        <p15:guide id="1" orient="horz" pos="2161" userDrawn="1">
          <p15:clr>
            <a:srgbClr val="F26B43"/>
          </p15:clr>
        </p15:guide>
        <p15:guide id="2" pos="3841" userDrawn="1">
          <p15:clr>
            <a:srgbClr val="F26B43"/>
          </p15:clr>
        </p15:guide>
        <p15:guide id="3" pos="7560" userDrawn="1">
          <p15:clr>
            <a:srgbClr val="FBAE40"/>
          </p15:clr>
        </p15:guide>
        <p15:guide id="5" pos="7201" userDrawn="1">
          <p15:clr>
            <a:srgbClr val="FBAE40"/>
          </p15:clr>
        </p15:guide>
        <p15:guide id="6" orient="horz" pos="479" userDrawn="1">
          <p15:clr>
            <a:srgbClr val="FBAE40"/>
          </p15:clr>
        </p15:guide>
        <p15:guide id="7" orient="horz" pos="120" userDrawn="1">
          <p15:clr>
            <a:srgbClr val="FBAE40"/>
          </p15:clr>
        </p15:guide>
        <p15:guide id="8" orient="horz" pos="3841" userDrawn="1">
          <p15:clr>
            <a:srgbClr val="FBAE40"/>
          </p15:clr>
        </p15:guide>
        <p15:guide id="23" pos="2160" userDrawn="1">
          <p15:clr>
            <a:srgbClr val="FBAE40"/>
          </p15:clr>
        </p15:guide>
        <p15:guide id="24" orient="horz" pos="4200" userDrawn="1">
          <p15:clr>
            <a:srgbClr val="FBAE40"/>
          </p15:clr>
        </p15:guide>
        <p15:guide id="25" orient="horz" pos="720" userDrawn="1">
          <p15:clr>
            <a:srgbClr val="FBAE40"/>
          </p15:clr>
        </p15:guide>
        <p15:guide id="26" pos="2400" userDrawn="1">
          <p15:clr>
            <a:srgbClr val="FBAE40"/>
          </p15:clr>
        </p15:guide>
        <p15:guide id="27" pos="2040" userDrawn="1">
          <p15:clr>
            <a:srgbClr val="FBAE40"/>
          </p15:clr>
        </p15:guide>
        <p15:guide id="28" pos="360" userDrawn="1">
          <p15:clr>
            <a:srgbClr val="FBAE40"/>
          </p15:clr>
        </p15:guide>
        <p15:guide id="30" pos="7080" userDrawn="1">
          <p15:clr>
            <a:srgbClr val="FBAE40"/>
          </p15:clr>
        </p15:guide>
        <p15:guide id="31" pos="600" userDrawn="1">
          <p15:clr>
            <a:srgbClr val="FBAE40"/>
          </p15:clr>
        </p15:guide>
        <p15:guide id="32" orient="horz" pos="960" userDrawn="1">
          <p15:clr>
            <a:srgbClr val="FBAE40"/>
          </p15:clr>
        </p15:guide>
        <p15:guide id="33" pos="720"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_section_no_image">
    <p:spTree>
      <p:nvGrpSpPr>
        <p:cNvPr id="1" name=""/>
        <p:cNvGrpSpPr/>
        <p:nvPr/>
      </p:nvGrpSpPr>
      <p:grpSpPr>
        <a:xfrm>
          <a:off x="0" y="0"/>
          <a:ext cx="0" cy="0"/>
          <a:chOff x="0" y="0"/>
          <a:chExt cx="0" cy="0"/>
        </a:xfrm>
      </p:grpSpPr>
      <p:sp>
        <p:nvSpPr>
          <p:cNvPr id="5" name="Picture">
            <a:extLst>
              <a:ext uri="{FF2B5EF4-FFF2-40B4-BE49-F238E27FC236}">
                <a16:creationId xmlns:a16="http://schemas.microsoft.com/office/drawing/2014/main" id="{725B388A-A63D-742E-E2B0-08FBD51CF408}"/>
              </a:ext>
            </a:extLst>
          </p:cNvPr>
          <p:cNvSpPr>
            <a:spLocks noGrp="1"/>
          </p:cNvSpPr>
          <p:nvPr>
            <p:ph type="pic" sz="quarter" idx="16"/>
          </p:nvPr>
        </p:nvSpPr>
        <p:spPr>
          <a:xfrm>
            <a:off x="6476261" y="1525494"/>
            <a:ext cx="4762298" cy="4573121"/>
          </a:xfrm>
          <a:prstGeom prst="rect">
            <a:avLst/>
          </a:prstGeom>
        </p:spPr>
        <p:txBody>
          <a:bodyPr/>
          <a:lstStyle>
            <a:lvl1pPr marL="0" indent="0" algn="ctr">
              <a:buNone/>
              <a:defRPr sz="2801">
                <a:latin typeface="Arial" panose="020B0604020202020204" pitchFamily="34" charset="0"/>
                <a:cs typeface="Arial" panose="020B0604020202020204" pitchFamily="34" charset="0"/>
              </a:defRPr>
            </a:lvl1pPr>
          </a:lstStyle>
          <a:p>
            <a:r>
              <a:rPr lang="es-ES"/>
              <a:t>Haga clic en el icono para agregar una imagen</a:t>
            </a:r>
            <a:endParaRPr lang="en-US"/>
          </a:p>
        </p:txBody>
      </p:sp>
      <p:sp>
        <p:nvSpPr>
          <p:cNvPr id="8" name="Text">
            <a:extLst>
              <a:ext uri="{FF2B5EF4-FFF2-40B4-BE49-F238E27FC236}">
                <a16:creationId xmlns:a16="http://schemas.microsoft.com/office/drawing/2014/main" id="{C9F41514-2F55-0CDF-4BC9-D2DA1EA0EA22}"/>
              </a:ext>
            </a:extLst>
          </p:cNvPr>
          <p:cNvSpPr>
            <a:spLocks noGrp="1"/>
          </p:cNvSpPr>
          <p:nvPr>
            <p:ph type="body" sz="quarter" idx="12" hasCustomPrompt="1"/>
          </p:nvPr>
        </p:nvSpPr>
        <p:spPr>
          <a:xfrm>
            <a:off x="1142421" y="1523814"/>
            <a:ext cx="4762895" cy="4573121"/>
          </a:xfrm>
          <a:prstGeom prst="rect">
            <a:avLst/>
          </a:prstGeom>
        </p:spPr>
        <p:txBody>
          <a:bodyPr lIns="0" tIns="0" rIns="0" bIns="0"/>
          <a:lstStyle>
            <a:lvl1pPr marL="190494" indent="-190494">
              <a:lnSpc>
                <a:spcPct val="114000"/>
              </a:lnSpc>
              <a:spcBef>
                <a:spcPts val="635"/>
              </a:spcBef>
              <a:buClr>
                <a:srgbClr val="23559F"/>
              </a:buClr>
              <a:defRPr sz="1905">
                <a:solidFill>
                  <a:schemeClr val="tx2"/>
                </a:solidFill>
                <a:latin typeface="Arial" panose="020B0604020202020204" pitchFamily="34" charset="0"/>
                <a:cs typeface="Arial" panose="020B0604020202020204" pitchFamily="34" charset="0"/>
              </a:defRPr>
            </a:lvl1pPr>
            <a:lvl2pPr marL="571482" indent="-190494">
              <a:lnSpc>
                <a:spcPct val="114000"/>
              </a:lnSpc>
              <a:spcBef>
                <a:spcPts val="635"/>
              </a:spcBef>
              <a:buClr>
                <a:srgbClr val="23559F"/>
              </a:buClr>
              <a:defRPr sz="1905">
                <a:solidFill>
                  <a:schemeClr val="tx2"/>
                </a:solidFill>
                <a:latin typeface="Arial" panose="020B0604020202020204" pitchFamily="34" charset="0"/>
                <a:cs typeface="Arial" panose="020B0604020202020204" pitchFamily="34" charset="0"/>
              </a:defRPr>
            </a:lvl2pPr>
            <a:lvl3pPr marL="952470" indent="-190494">
              <a:lnSpc>
                <a:spcPct val="114000"/>
              </a:lnSpc>
              <a:spcBef>
                <a:spcPts val="635"/>
              </a:spcBef>
              <a:buClr>
                <a:srgbClr val="23559F"/>
              </a:buClr>
              <a:defRPr sz="1905">
                <a:solidFill>
                  <a:schemeClr val="tx2"/>
                </a:solidFill>
                <a:latin typeface="Arial" panose="020B0604020202020204" pitchFamily="34" charset="0"/>
                <a:cs typeface="Arial" panose="020B0604020202020204" pitchFamily="34" charset="0"/>
              </a:defRPr>
            </a:lvl3pPr>
            <a:lvl4pPr>
              <a:defRPr sz="1601">
                <a:latin typeface="Gill Sans Nova Light" panose="020B0302020104020203" pitchFamily="34" charset="0"/>
              </a:defRPr>
            </a:lvl4pPr>
            <a:lvl5pPr>
              <a:defRPr sz="1401">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7" name="Subtitle">
            <a:extLst>
              <a:ext uri="{FF2B5EF4-FFF2-40B4-BE49-F238E27FC236}">
                <a16:creationId xmlns:a16="http://schemas.microsoft.com/office/drawing/2014/main" id="{38B63ED1-B8F6-B157-9D66-F8B4DF62A456}"/>
              </a:ext>
            </a:extLst>
          </p:cNvPr>
          <p:cNvSpPr>
            <a:spLocks noGrp="1"/>
          </p:cNvSpPr>
          <p:nvPr>
            <p:ph type="body" sz="quarter" idx="13" hasCustomPrompt="1"/>
          </p:nvPr>
        </p:nvSpPr>
        <p:spPr>
          <a:xfrm>
            <a:off x="952460" y="761979"/>
            <a:ext cx="10286564" cy="380990"/>
          </a:xfrm>
          <a:prstGeom prst="rect">
            <a:avLst/>
          </a:prstGeom>
        </p:spPr>
        <p:txBody>
          <a:bodyPr lIns="0" tIns="0" rIns="0" bIns="0" anchor="ctr"/>
          <a:lstStyle>
            <a:lvl1pPr marL="0" indent="0">
              <a:buNone/>
              <a:defRPr sz="2117">
                <a:solidFill>
                  <a:schemeClr val="tx2"/>
                </a:solidFill>
                <a:latin typeface="Arial" panose="020B0604020202020204" pitchFamily="34" charset="0"/>
                <a:cs typeface="Arial" panose="020B0604020202020204" pitchFamily="34" charset="0"/>
              </a:defRPr>
            </a:lvl1pPr>
          </a:lstStyle>
          <a:p>
            <a:pPr lvl="0"/>
            <a:r>
              <a:rPr lang="en-US"/>
              <a:t>Click to add text</a:t>
            </a:r>
          </a:p>
        </p:txBody>
      </p:sp>
      <p:sp>
        <p:nvSpPr>
          <p:cNvPr id="6" name="Title">
            <a:extLst>
              <a:ext uri="{FF2B5EF4-FFF2-40B4-BE49-F238E27FC236}">
                <a16:creationId xmlns:a16="http://schemas.microsoft.com/office/drawing/2014/main" id="{49CD7902-727D-B3BF-525C-2BB4DC15743F}"/>
              </a:ext>
            </a:extLst>
          </p:cNvPr>
          <p:cNvSpPr>
            <a:spLocks noGrp="1"/>
          </p:cNvSpPr>
          <p:nvPr>
            <p:ph type="title" hasCustomPrompt="1"/>
          </p:nvPr>
        </p:nvSpPr>
        <p:spPr>
          <a:xfrm>
            <a:off x="952460" y="190494"/>
            <a:ext cx="10286564" cy="571485"/>
          </a:xfrm>
          <a:prstGeom prst="rect">
            <a:avLst/>
          </a:prstGeom>
        </p:spPr>
        <p:txBody>
          <a:bodyPr lIns="0" tIns="0" rIns="0" bIns="0" anchor="ctr"/>
          <a:lstStyle>
            <a:lvl1pPr>
              <a:defRPr sz="2540" b="0">
                <a:solidFill>
                  <a:srgbClr val="23559F"/>
                </a:solidFill>
                <a:latin typeface="Arial Black" panose="020B0A04020102020204" pitchFamily="34" charset="0"/>
                <a:cs typeface="Arial" panose="020B0604020202020204" pitchFamily="34" charset="0"/>
              </a:defRPr>
            </a:lvl1pPr>
          </a:lstStyle>
          <a:p>
            <a:r>
              <a:rPr lang="en-US"/>
              <a:t>Click to add text</a:t>
            </a:r>
          </a:p>
        </p:txBody>
      </p:sp>
      <p:pic>
        <p:nvPicPr>
          <p:cNvPr id="11" name="Logo" descr="A picture containing drawing&#10;&#10;Description automatically generated">
            <a:extLst>
              <a:ext uri="{FF2B5EF4-FFF2-40B4-BE49-F238E27FC236}">
                <a16:creationId xmlns:a16="http://schemas.microsoft.com/office/drawing/2014/main" id="{332CC6FF-5E7B-3C25-1302-C6003509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3331" y="191481"/>
            <a:ext cx="571567" cy="571485"/>
          </a:xfrm>
          <a:prstGeom prst="rect">
            <a:avLst/>
          </a:prstGeom>
        </p:spPr>
      </p:pic>
      <p:sp>
        <p:nvSpPr>
          <p:cNvPr id="2" name="Rectangle">
            <a:extLst>
              <a:ext uri="{FF2B5EF4-FFF2-40B4-BE49-F238E27FC236}">
                <a16:creationId xmlns:a16="http://schemas.microsoft.com/office/drawing/2014/main" id="{960267AE-FDD0-3120-357C-AAC95414E6E7}"/>
              </a:ext>
            </a:extLst>
          </p:cNvPr>
          <p:cNvSpPr/>
          <p:nvPr userDrawn="1"/>
        </p:nvSpPr>
        <p:spPr>
          <a:xfrm>
            <a:off x="1" y="1"/>
            <a:ext cx="571476"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pic>
        <p:nvPicPr>
          <p:cNvPr id="4" name="Bar">
            <a:extLst>
              <a:ext uri="{FF2B5EF4-FFF2-40B4-BE49-F238E27FC236}">
                <a16:creationId xmlns:a16="http://schemas.microsoft.com/office/drawing/2014/main" id="{E6FB5E53-5B83-6E8C-1426-0775824CB55C}"/>
              </a:ext>
            </a:extLst>
          </p:cNvPr>
          <p:cNvPicPr>
            <a:picLocks noChangeAspect="1"/>
          </p:cNvPicPr>
          <p:nvPr userDrawn="1"/>
        </p:nvPicPr>
        <p:blipFill>
          <a:blip r:embed="rId3"/>
          <a:stretch>
            <a:fillRect/>
          </a:stretch>
        </p:blipFill>
        <p:spPr>
          <a:xfrm>
            <a:off x="0" y="0"/>
            <a:ext cx="137154" cy="6857815"/>
          </a:xfrm>
          <a:prstGeom prst="rect">
            <a:avLst/>
          </a:prstGeom>
        </p:spPr>
      </p:pic>
    </p:spTree>
    <p:extLst>
      <p:ext uri="{BB962C8B-B14F-4D97-AF65-F5344CB8AC3E}">
        <p14:creationId xmlns:p14="http://schemas.microsoft.com/office/powerpoint/2010/main" val="3541292361"/>
      </p:ext>
    </p:extLst>
  </p:cSld>
  <p:clrMapOvr>
    <a:masterClrMapping/>
  </p:clrMapOvr>
  <p:extLst>
    <p:ext uri="{DCECCB84-F9BA-43D5-87BE-67443E8EF086}">
      <p15:sldGuideLst xmlns:p15="http://schemas.microsoft.com/office/powerpoint/2012/main">
        <p15:guide id="1" orient="horz" pos="2161" userDrawn="1">
          <p15:clr>
            <a:srgbClr val="F26B43"/>
          </p15:clr>
        </p15:guide>
        <p15:guide id="2" pos="3841" userDrawn="1">
          <p15:clr>
            <a:srgbClr val="F26B43"/>
          </p15:clr>
        </p15:guide>
        <p15:guide id="3" pos="7560" userDrawn="1">
          <p15:clr>
            <a:srgbClr val="FBAE40"/>
          </p15:clr>
        </p15:guide>
        <p15:guide id="5" pos="7201" userDrawn="1">
          <p15:clr>
            <a:srgbClr val="FBAE40"/>
          </p15:clr>
        </p15:guide>
        <p15:guide id="6" orient="horz" pos="479" userDrawn="1">
          <p15:clr>
            <a:srgbClr val="FBAE40"/>
          </p15:clr>
        </p15:guide>
        <p15:guide id="7" orient="horz" pos="120" userDrawn="1">
          <p15:clr>
            <a:srgbClr val="FBAE40"/>
          </p15:clr>
        </p15:guide>
        <p15:guide id="8" orient="horz" pos="3841" userDrawn="1">
          <p15:clr>
            <a:srgbClr val="FBAE40"/>
          </p15:clr>
        </p15:guide>
        <p15:guide id="23" pos="2160" userDrawn="1">
          <p15:clr>
            <a:srgbClr val="FBAE40"/>
          </p15:clr>
        </p15:guide>
        <p15:guide id="24" orient="horz" pos="4200" userDrawn="1">
          <p15:clr>
            <a:srgbClr val="FBAE40"/>
          </p15:clr>
        </p15:guide>
        <p15:guide id="25" orient="horz" pos="720" userDrawn="1">
          <p15:clr>
            <a:srgbClr val="FBAE40"/>
          </p15:clr>
        </p15:guide>
        <p15:guide id="26" pos="3720" userDrawn="1">
          <p15:clr>
            <a:srgbClr val="FBAE40"/>
          </p15:clr>
        </p15:guide>
        <p15:guide id="28" pos="360" userDrawn="1">
          <p15:clr>
            <a:srgbClr val="FBAE40"/>
          </p15:clr>
        </p15:guide>
        <p15:guide id="30" pos="7080" userDrawn="1">
          <p15:clr>
            <a:srgbClr val="FBAE40"/>
          </p15:clr>
        </p15:guide>
        <p15:guide id="31" pos="600" userDrawn="1">
          <p15:clr>
            <a:srgbClr val="FBAE40"/>
          </p15:clr>
        </p15:guide>
        <p15:guide id="32" orient="horz" pos="960" userDrawn="1">
          <p15:clr>
            <a:srgbClr val="FBAE40"/>
          </p15:clr>
        </p15:guide>
        <p15:guide id="33" pos="720" userDrawn="1">
          <p15:clr>
            <a:srgbClr val="FBAE40"/>
          </p15:clr>
        </p15:guide>
        <p15:guide id="34" pos="3960"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section_no_image">
    <p:spTree>
      <p:nvGrpSpPr>
        <p:cNvPr id="1" name=""/>
        <p:cNvGrpSpPr/>
        <p:nvPr/>
      </p:nvGrpSpPr>
      <p:grpSpPr>
        <a:xfrm>
          <a:off x="0" y="0"/>
          <a:ext cx="0" cy="0"/>
          <a:chOff x="0" y="0"/>
          <a:chExt cx="0" cy="0"/>
        </a:xfrm>
      </p:grpSpPr>
      <p:grpSp>
        <p:nvGrpSpPr>
          <p:cNvPr id="3" name="4">
            <a:extLst>
              <a:ext uri="{FF2B5EF4-FFF2-40B4-BE49-F238E27FC236}">
                <a16:creationId xmlns:a16="http://schemas.microsoft.com/office/drawing/2014/main" id="{4E1B3130-0FA0-AD6F-A9CF-8EFCADDA1954}"/>
              </a:ext>
            </a:extLst>
          </p:cNvPr>
          <p:cNvGrpSpPr/>
          <p:nvPr userDrawn="1"/>
        </p:nvGrpSpPr>
        <p:grpSpPr>
          <a:xfrm>
            <a:off x="7025831" y="4095640"/>
            <a:ext cx="3238363" cy="2000381"/>
            <a:chOff x="6638862" y="3870000"/>
            <a:chExt cx="3060000" cy="1890175"/>
          </a:xfrm>
        </p:grpSpPr>
        <p:sp>
          <p:nvSpPr>
            <p:cNvPr id="14" name="Rectangle 4">
              <a:extLst>
                <a:ext uri="{FF2B5EF4-FFF2-40B4-BE49-F238E27FC236}">
                  <a16:creationId xmlns:a16="http://schemas.microsoft.com/office/drawing/2014/main" id="{5A2AD02D-5384-C1E9-65CE-035DB91E8A4A}"/>
                </a:ext>
              </a:extLst>
            </p:cNvPr>
            <p:cNvSpPr/>
            <p:nvPr userDrawn="1"/>
          </p:nvSpPr>
          <p:spPr>
            <a:xfrm>
              <a:off x="6638862" y="4140175"/>
              <a:ext cx="3060000" cy="1620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lumMod val="20000"/>
                    <a:lumOff val="80000"/>
                  </a:schemeClr>
                </a:solidFill>
              </a:endParaRPr>
            </a:p>
          </p:txBody>
        </p:sp>
        <p:sp>
          <p:nvSpPr>
            <p:cNvPr id="15" name="Oval 4">
              <a:extLst>
                <a:ext uri="{FF2B5EF4-FFF2-40B4-BE49-F238E27FC236}">
                  <a16:creationId xmlns:a16="http://schemas.microsoft.com/office/drawing/2014/main" id="{B4064D90-B600-37E1-B78C-1EF77D5A50BB}"/>
                </a:ext>
              </a:extLst>
            </p:cNvPr>
            <p:cNvSpPr/>
            <p:nvPr userDrawn="1"/>
          </p:nvSpPr>
          <p:spPr>
            <a:xfrm>
              <a:off x="7898862" y="3870000"/>
              <a:ext cx="540000" cy="54000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1">
                  <a:solidFill>
                    <a:srgbClr val="23559F"/>
                  </a:solidFill>
                  <a:latin typeface="Arial" panose="020B0604020202020204" pitchFamily="34" charset="0"/>
                  <a:cs typeface="Arial" panose="020B0604020202020204" pitchFamily="34" charset="0"/>
                </a:rPr>
                <a:t>4</a:t>
              </a:r>
              <a:endParaRPr lang="en-NL" sz="2801">
                <a:solidFill>
                  <a:srgbClr val="23559F"/>
                </a:solidFill>
                <a:latin typeface="Arial" panose="020B0604020202020204" pitchFamily="34" charset="0"/>
                <a:cs typeface="Arial" panose="020B0604020202020204" pitchFamily="34" charset="0"/>
              </a:endParaRPr>
            </a:p>
          </p:txBody>
        </p:sp>
      </p:grpSp>
      <p:grpSp>
        <p:nvGrpSpPr>
          <p:cNvPr id="18" name="3">
            <a:extLst>
              <a:ext uri="{FF2B5EF4-FFF2-40B4-BE49-F238E27FC236}">
                <a16:creationId xmlns:a16="http://schemas.microsoft.com/office/drawing/2014/main" id="{F727C4DB-D276-D3F0-13E2-D59FBB04EEC4}"/>
              </a:ext>
            </a:extLst>
          </p:cNvPr>
          <p:cNvGrpSpPr/>
          <p:nvPr userDrawn="1"/>
        </p:nvGrpSpPr>
        <p:grpSpPr>
          <a:xfrm>
            <a:off x="1927806" y="4095640"/>
            <a:ext cx="3238363" cy="2000381"/>
            <a:chOff x="1821626" y="3870000"/>
            <a:chExt cx="3060000" cy="1890175"/>
          </a:xfrm>
        </p:grpSpPr>
        <p:sp>
          <p:nvSpPr>
            <p:cNvPr id="12" name="Rectangle 3">
              <a:extLst>
                <a:ext uri="{FF2B5EF4-FFF2-40B4-BE49-F238E27FC236}">
                  <a16:creationId xmlns:a16="http://schemas.microsoft.com/office/drawing/2014/main" id="{3858A104-7033-D379-4776-797D68A3973C}"/>
                </a:ext>
              </a:extLst>
            </p:cNvPr>
            <p:cNvSpPr/>
            <p:nvPr userDrawn="1"/>
          </p:nvSpPr>
          <p:spPr>
            <a:xfrm>
              <a:off x="1821626" y="4140175"/>
              <a:ext cx="3060000" cy="1620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lumMod val="20000"/>
                    <a:lumOff val="80000"/>
                  </a:schemeClr>
                </a:solidFill>
              </a:endParaRPr>
            </a:p>
          </p:txBody>
        </p:sp>
        <p:sp>
          <p:nvSpPr>
            <p:cNvPr id="13" name="Oval 3">
              <a:extLst>
                <a:ext uri="{FF2B5EF4-FFF2-40B4-BE49-F238E27FC236}">
                  <a16:creationId xmlns:a16="http://schemas.microsoft.com/office/drawing/2014/main" id="{DB3BA475-EA80-AA7E-E71F-C08013D81B61}"/>
                </a:ext>
              </a:extLst>
            </p:cNvPr>
            <p:cNvSpPr/>
            <p:nvPr userDrawn="1"/>
          </p:nvSpPr>
          <p:spPr>
            <a:xfrm>
              <a:off x="3081626" y="3870000"/>
              <a:ext cx="540000" cy="54000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1">
                  <a:solidFill>
                    <a:srgbClr val="23559F"/>
                  </a:solidFill>
                  <a:latin typeface="Arial" panose="020B0604020202020204" pitchFamily="34" charset="0"/>
                  <a:cs typeface="Arial" panose="020B0604020202020204" pitchFamily="34" charset="0"/>
                </a:rPr>
                <a:t>3</a:t>
              </a:r>
              <a:endParaRPr lang="en-NL" sz="2801">
                <a:solidFill>
                  <a:srgbClr val="23559F"/>
                </a:solidFill>
                <a:latin typeface="Arial" panose="020B0604020202020204" pitchFamily="34" charset="0"/>
                <a:cs typeface="Arial" panose="020B0604020202020204" pitchFamily="34" charset="0"/>
              </a:endParaRPr>
            </a:p>
          </p:txBody>
        </p:sp>
      </p:grpSp>
      <p:grpSp>
        <p:nvGrpSpPr>
          <p:cNvPr id="16" name="2">
            <a:extLst>
              <a:ext uri="{FF2B5EF4-FFF2-40B4-BE49-F238E27FC236}">
                <a16:creationId xmlns:a16="http://schemas.microsoft.com/office/drawing/2014/main" id="{8B3C065E-4AB7-D0BA-3EC0-7395E1FE5134}"/>
              </a:ext>
            </a:extLst>
          </p:cNvPr>
          <p:cNvGrpSpPr/>
          <p:nvPr userDrawn="1"/>
        </p:nvGrpSpPr>
        <p:grpSpPr>
          <a:xfrm>
            <a:off x="7025831" y="1714454"/>
            <a:ext cx="3238363" cy="2000196"/>
            <a:chOff x="6638862" y="1620000"/>
            <a:chExt cx="3060000" cy="1890000"/>
          </a:xfrm>
        </p:grpSpPr>
        <p:sp>
          <p:nvSpPr>
            <p:cNvPr id="9" name="Rectangle 2">
              <a:extLst>
                <a:ext uri="{FF2B5EF4-FFF2-40B4-BE49-F238E27FC236}">
                  <a16:creationId xmlns:a16="http://schemas.microsoft.com/office/drawing/2014/main" id="{08D33BC1-9D37-28C0-0A9A-DBF89B80EC6E}"/>
                </a:ext>
              </a:extLst>
            </p:cNvPr>
            <p:cNvSpPr/>
            <p:nvPr userDrawn="1"/>
          </p:nvSpPr>
          <p:spPr>
            <a:xfrm>
              <a:off x="6638862" y="1890000"/>
              <a:ext cx="3060000" cy="1620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lumMod val="20000"/>
                    <a:lumOff val="80000"/>
                  </a:schemeClr>
                </a:solidFill>
              </a:endParaRPr>
            </a:p>
          </p:txBody>
        </p:sp>
        <p:sp>
          <p:nvSpPr>
            <p:cNvPr id="10" name="Oval 2">
              <a:extLst>
                <a:ext uri="{FF2B5EF4-FFF2-40B4-BE49-F238E27FC236}">
                  <a16:creationId xmlns:a16="http://schemas.microsoft.com/office/drawing/2014/main" id="{590D58FC-7A2B-BAE5-3EAF-81AA1CD01BAE}"/>
                </a:ext>
              </a:extLst>
            </p:cNvPr>
            <p:cNvSpPr/>
            <p:nvPr userDrawn="1"/>
          </p:nvSpPr>
          <p:spPr>
            <a:xfrm>
              <a:off x="7898862" y="1620000"/>
              <a:ext cx="540000" cy="54000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1">
                  <a:solidFill>
                    <a:srgbClr val="23559F"/>
                  </a:solidFill>
                  <a:latin typeface="Arial" panose="020B0604020202020204" pitchFamily="34" charset="0"/>
                  <a:cs typeface="Arial" panose="020B0604020202020204" pitchFamily="34" charset="0"/>
                </a:rPr>
                <a:t>2</a:t>
              </a:r>
              <a:endParaRPr lang="en-NL" sz="2801">
                <a:solidFill>
                  <a:srgbClr val="23559F"/>
                </a:solidFill>
                <a:latin typeface="Arial" panose="020B0604020202020204" pitchFamily="34" charset="0"/>
                <a:cs typeface="Arial" panose="020B0604020202020204" pitchFamily="34" charset="0"/>
              </a:endParaRPr>
            </a:p>
          </p:txBody>
        </p:sp>
      </p:grpSp>
      <p:grpSp>
        <p:nvGrpSpPr>
          <p:cNvPr id="17" name="1">
            <a:extLst>
              <a:ext uri="{FF2B5EF4-FFF2-40B4-BE49-F238E27FC236}">
                <a16:creationId xmlns:a16="http://schemas.microsoft.com/office/drawing/2014/main" id="{7E663C99-D458-8BEF-DEB9-39AB2529191F}"/>
              </a:ext>
            </a:extLst>
          </p:cNvPr>
          <p:cNvGrpSpPr/>
          <p:nvPr userDrawn="1"/>
        </p:nvGrpSpPr>
        <p:grpSpPr>
          <a:xfrm>
            <a:off x="1927806" y="1714454"/>
            <a:ext cx="3238363" cy="2000196"/>
            <a:chOff x="1821626" y="1620000"/>
            <a:chExt cx="3060000" cy="1890000"/>
          </a:xfrm>
        </p:grpSpPr>
        <p:sp>
          <p:nvSpPr>
            <p:cNvPr id="5" name="Rectangle 1">
              <a:extLst>
                <a:ext uri="{FF2B5EF4-FFF2-40B4-BE49-F238E27FC236}">
                  <a16:creationId xmlns:a16="http://schemas.microsoft.com/office/drawing/2014/main" id="{E1CD9CFF-9BEA-D098-A6D6-71EF39E221DF}"/>
                </a:ext>
              </a:extLst>
            </p:cNvPr>
            <p:cNvSpPr/>
            <p:nvPr userDrawn="1"/>
          </p:nvSpPr>
          <p:spPr>
            <a:xfrm>
              <a:off x="1821626" y="1890000"/>
              <a:ext cx="3060000" cy="1620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lumMod val="20000"/>
                    <a:lumOff val="80000"/>
                  </a:schemeClr>
                </a:solidFill>
              </a:endParaRPr>
            </a:p>
          </p:txBody>
        </p:sp>
        <p:sp>
          <p:nvSpPr>
            <p:cNvPr id="8" name="Oval 1">
              <a:extLst>
                <a:ext uri="{FF2B5EF4-FFF2-40B4-BE49-F238E27FC236}">
                  <a16:creationId xmlns:a16="http://schemas.microsoft.com/office/drawing/2014/main" id="{10EAF6CC-ADDD-58F3-4891-010C7F9C25CE}"/>
                </a:ext>
              </a:extLst>
            </p:cNvPr>
            <p:cNvSpPr/>
            <p:nvPr userDrawn="1"/>
          </p:nvSpPr>
          <p:spPr>
            <a:xfrm>
              <a:off x="3081626" y="1620000"/>
              <a:ext cx="540000" cy="54000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1">
                  <a:solidFill>
                    <a:srgbClr val="23559F"/>
                  </a:solidFill>
                  <a:latin typeface="Arial" panose="020B0604020202020204" pitchFamily="34" charset="0"/>
                  <a:cs typeface="Arial" panose="020B0604020202020204" pitchFamily="34" charset="0"/>
                </a:rPr>
                <a:t>1</a:t>
              </a:r>
              <a:endParaRPr lang="en-NL" sz="2801">
                <a:solidFill>
                  <a:srgbClr val="23559F"/>
                </a:solidFill>
                <a:latin typeface="Arial" panose="020B0604020202020204" pitchFamily="34" charset="0"/>
                <a:cs typeface="Arial" panose="020B0604020202020204" pitchFamily="34" charset="0"/>
              </a:endParaRPr>
            </a:p>
          </p:txBody>
        </p:sp>
      </p:grpSp>
      <p:sp>
        <p:nvSpPr>
          <p:cNvPr id="7" name="Subtitle">
            <a:extLst>
              <a:ext uri="{FF2B5EF4-FFF2-40B4-BE49-F238E27FC236}">
                <a16:creationId xmlns:a16="http://schemas.microsoft.com/office/drawing/2014/main" id="{38B63ED1-B8F6-B157-9D66-F8B4DF62A456}"/>
              </a:ext>
            </a:extLst>
          </p:cNvPr>
          <p:cNvSpPr>
            <a:spLocks noGrp="1"/>
          </p:cNvSpPr>
          <p:nvPr>
            <p:ph type="body" sz="quarter" idx="13" hasCustomPrompt="1"/>
          </p:nvPr>
        </p:nvSpPr>
        <p:spPr>
          <a:xfrm>
            <a:off x="952460" y="761979"/>
            <a:ext cx="10286564" cy="380990"/>
          </a:xfrm>
          <a:prstGeom prst="rect">
            <a:avLst/>
          </a:prstGeom>
        </p:spPr>
        <p:txBody>
          <a:bodyPr lIns="0" tIns="0" rIns="0" bIns="0" anchor="ctr"/>
          <a:lstStyle>
            <a:lvl1pPr marL="0" indent="0">
              <a:buNone/>
              <a:defRPr sz="2117">
                <a:solidFill>
                  <a:schemeClr val="tx2"/>
                </a:solidFill>
                <a:latin typeface="Arial" panose="020B0604020202020204" pitchFamily="34" charset="0"/>
                <a:cs typeface="Arial" panose="020B0604020202020204" pitchFamily="34" charset="0"/>
              </a:defRPr>
            </a:lvl1pPr>
          </a:lstStyle>
          <a:p>
            <a:pPr lvl="0"/>
            <a:r>
              <a:rPr lang="en-US"/>
              <a:t>Click to add text</a:t>
            </a:r>
          </a:p>
        </p:txBody>
      </p:sp>
      <p:sp>
        <p:nvSpPr>
          <p:cNvPr id="6" name="Title 1">
            <a:extLst>
              <a:ext uri="{FF2B5EF4-FFF2-40B4-BE49-F238E27FC236}">
                <a16:creationId xmlns:a16="http://schemas.microsoft.com/office/drawing/2014/main" id="{49CD7902-727D-B3BF-525C-2BB4DC15743F}"/>
              </a:ext>
            </a:extLst>
          </p:cNvPr>
          <p:cNvSpPr>
            <a:spLocks noGrp="1"/>
          </p:cNvSpPr>
          <p:nvPr>
            <p:ph type="title" hasCustomPrompt="1"/>
          </p:nvPr>
        </p:nvSpPr>
        <p:spPr>
          <a:xfrm>
            <a:off x="952460" y="190494"/>
            <a:ext cx="10286564" cy="571485"/>
          </a:xfrm>
          <a:prstGeom prst="rect">
            <a:avLst/>
          </a:prstGeom>
        </p:spPr>
        <p:txBody>
          <a:bodyPr lIns="0" tIns="0" rIns="0" bIns="0" anchor="ctr"/>
          <a:lstStyle>
            <a:lvl1pPr>
              <a:defRPr sz="2540" b="0">
                <a:solidFill>
                  <a:srgbClr val="23559F"/>
                </a:solidFill>
                <a:latin typeface="Arial Black" panose="020B0A04020102020204" pitchFamily="34" charset="0"/>
                <a:cs typeface="Arial" panose="020B0604020202020204" pitchFamily="34" charset="0"/>
              </a:defRPr>
            </a:lvl1pPr>
          </a:lstStyle>
          <a:p>
            <a:r>
              <a:rPr lang="en-US"/>
              <a:t>Click to add text</a:t>
            </a:r>
          </a:p>
        </p:txBody>
      </p:sp>
      <p:pic>
        <p:nvPicPr>
          <p:cNvPr id="11" name="Logo" descr="A picture containing drawing&#10;&#10;Description automatically generated">
            <a:extLst>
              <a:ext uri="{FF2B5EF4-FFF2-40B4-BE49-F238E27FC236}">
                <a16:creationId xmlns:a16="http://schemas.microsoft.com/office/drawing/2014/main" id="{332CC6FF-5E7B-3C25-1302-C6003509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3331" y="191481"/>
            <a:ext cx="571567" cy="571485"/>
          </a:xfrm>
          <a:prstGeom prst="rect">
            <a:avLst/>
          </a:prstGeom>
        </p:spPr>
      </p:pic>
      <p:sp>
        <p:nvSpPr>
          <p:cNvPr id="2" name="Rectangle">
            <a:extLst>
              <a:ext uri="{FF2B5EF4-FFF2-40B4-BE49-F238E27FC236}">
                <a16:creationId xmlns:a16="http://schemas.microsoft.com/office/drawing/2014/main" id="{960267AE-FDD0-3120-357C-AAC95414E6E7}"/>
              </a:ext>
            </a:extLst>
          </p:cNvPr>
          <p:cNvSpPr/>
          <p:nvPr userDrawn="1"/>
        </p:nvSpPr>
        <p:spPr>
          <a:xfrm>
            <a:off x="1" y="1"/>
            <a:ext cx="571476"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pic>
        <p:nvPicPr>
          <p:cNvPr id="4" name="Bar">
            <a:extLst>
              <a:ext uri="{FF2B5EF4-FFF2-40B4-BE49-F238E27FC236}">
                <a16:creationId xmlns:a16="http://schemas.microsoft.com/office/drawing/2014/main" id="{E6FB5E53-5B83-6E8C-1426-0775824CB55C}"/>
              </a:ext>
            </a:extLst>
          </p:cNvPr>
          <p:cNvPicPr>
            <a:picLocks noChangeAspect="1"/>
          </p:cNvPicPr>
          <p:nvPr userDrawn="1"/>
        </p:nvPicPr>
        <p:blipFill>
          <a:blip r:embed="rId3"/>
          <a:stretch>
            <a:fillRect/>
          </a:stretch>
        </p:blipFill>
        <p:spPr>
          <a:xfrm>
            <a:off x="0" y="0"/>
            <a:ext cx="137154" cy="6857815"/>
          </a:xfrm>
          <a:prstGeom prst="rect">
            <a:avLst/>
          </a:prstGeom>
        </p:spPr>
      </p:pic>
    </p:spTree>
    <p:extLst>
      <p:ext uri="{BB962C8B-B14F-4D97-AF65-F5344CB8AC3E}">
        <p14:creationId xmlns:p14="http://schemas.microsoft.com/office/powerpoint/2010/main" val="3061273729"/>
      </p:ext>
    </p:extLst>
  </p:cSld>
  <p:clrMapOvr>
    <a:masterClrMapping/>
  </p:clrMapOvr>
  <p:extLst>
    <p:ext uri="{DCECCB84-F9BA-43D5-87BE-67443E8EF086}">
      <p15:sldGuideLst xmlns:p15="http://schemas.microsoft.com/office/powerpoint/2012/main">
        <p15:guide id="2" pos="3841" userDrawn="1">
          <p15:clr>
            <a:srgbClr val="F26B43"/>
          </p15:clr>
        </p15:guide>
        <p15:guide id="3" pos="7560" userDrawn="1">
          <p15:clr>
            <a:srgbClr val="FBAE40"/>
          </p15:clr>
        </p15:guide>
        <p15:guide id="5" pos="7201" userDrawn="1">
          <p15:clr>
            <a:srgbClr val="FBAE40"/>
          </p15:clr>
        </p15:guide>
        <p15:guide id="6" orient="horz" pos="479" userDrawn="1">
          <p15:clr>
            <a:srgbClr val="FBAE40"/>
          </p15:clr>
        </p15:guide>
        <p15:guide id="7" orient="horz" pos="120" userDrawn="1">
          <p15:clr>
            <a:srgbClr val="FBAE40"/>
          </p15:clr>
        </p15:guide>
        <p15:guide id="8" orient="horz" pos="3841" userDrawn="1">
          <p15:clr>
            <a:srgbClr val="FBAE40"/>
          </p15:clr>
        </p15:guide>
        <p15:guide id="24" orient="horz" pos="4200" userDrawn="1">
          <p15:clr>
            <a:srgbClr val="FBAE40"/>
          </p15:clr>
        </p15:guide>
        <p15:guide id="25" orient="horz" pos="720" userDrawn="1">
          <p15:clr>
            <a:srgbClr val="FBAE40"/>
          </p15:clr>
        </p15:guide>
        <p15:guide id="28" pos="360" userDrawn="1">
          <p15:clr>
            <a:srgbClr val="FBAE40"/>
          </p15:clr>
        </p15:guide>
        <p15:guide id="30" pos="7080" userDrawn="1">
          <p15:clr>
            <a:srgbClr val="FBAE40"/>
          </p15:clr>
        </p15:guide>
        <p15:guide id="31" pos="600" userDrawn="1">
          <p15:clr>
            <a:srgbClr val="FBAE40"/>
          </p15:clr>
        </p15:guide>
        <p15:guide id="32" orient="horz" pos="1079" userDrawn="1">
          <p15:clr>
            <a:srgbClr val="FBAE40"/>
          </p15:clr>
        </p15:guide>
        <p15:guide id="33" pos="5448" userDrawn="1">
          <p15:clr>
            <a:srgbClr val="F26B43"/>
          </p15:clr>
        </p15:guide>
        <p15:guide id="35" pos="2232" userDrawn="1">
          <p15:clr>
            <a:srgbClr val="F26B43"/>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_section_no_image">
    <p:spTree>
      <p:nvGrpSpPr>
        <p:cNvPr id="1" name=""/>
        <p:cNvGrpSpPr/>
        <p:nvPr/>
      </p:nvGrpSpPr>
      <p:grpSpPr>
        <a:xfrm>
          <a:off x="0" y="0"/>
          <a:ext cx="0" cy="0"/>
          <a:chOff x="0" y="0"/>
          <a:chExt cx="0" cy="0"/>
        </a:xfrm>
      </p:grpSpPr>
      <p:sp>
        <p:nvSpPr>
          <p:cNvPr id="3" name="Text">
            <a:extLst>
              <a:ext uri="{FF2B5EF4-FFF2-40B4-BE49-F238E27FC236}">
                <a16:creationId xmlns:a16="http://schemas.microsoft.com/office/drawing/2014/main" id="{010D3D96-7CFE-F1B0-4E9A-A29AD51B08D3}"/>
              </a:ext>
            </a:extLst>
          </p:cNvPr>
          <p:cNvSpPr>
            <a:spLocks noGrp="1"/>
          </p:cNvSpPr>
          <p:nvPr>
            <p:ph type="body" sz="quarter" idx="12"/>
          </p:nvPr>
        </p:nvSpPr>
        <p:spPr>
          <a:xfrm>
            <a:off x="1142423" y="2476406"/>
            <a:ext cx="10096072" cy="3620527"/>
          </a:xfrm>
          <a:prstGeom prst="rect">
            <a:avLst/>
          </a:prstGeom>
        </p:spPr>
        <p:txBody>
          <a:bodyPr lIns="0" tIns="0" rIns="0" bIns="0"/>
          <a:lstStyle>
            <a:lvl1pPr marL="0" indent="0">
              <a:lnSpc>
                <a:spcPct val="114000"/>
              </a:lnSpc>
              <a:spcBef>
                <a:spcPts val="1270"/>
              </a:spcBef>
              <a:buClr>
                <a:srgbClr val="23559F"/>
              </a:buClr>
              <a:buNone/>
              <a:defRPr sz="1905">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1">
                <a:solidFill>
                  <a:schemeClr val="tx2"/>
                </a:solidFill>
                <a:latin typeface="Arial" panose="020B0604020202020204" pitchFamily="34" charset="0"/>
                <a:cs typeface="Arial" panose="020B0604020202020204" pitchFamily="34" charset="0"/>
              </a:defRPr>
            </a:lvl3pPr>
            <a:lvl4pPr marL="1371587" indent="0">
              <a:buNone/>
              <a:defRPr sz="1401">
                <a:latin typeface="Gill Sans Nova Light" panose="020B0302020104020203" pitchFamily="34" charset="0"/>
              </a:defRPr>
            </a:lvl4pPr>
            <a:lvl5pPr>
              <a:defRPr sz="1401">
                <a:latin typeface="Gill Sans Nova Light" panose="020B0302020104020203" pitchFamily="34" charset="0"/>
              </a:defRPr>
            </a:lvl5pPr>
          </a:lstStyle>
          <a:p>
            <a:pPr lvl="0"/>
            <a:endParaRPr lang="en-US"/>
          </a:p>
        </p:txBody>
      </p:sp>
      <p:sp>
        <p:nvSpPr>
          <p:cNvPr id="7" name="Subtitle">
            <a:extLst>
              <a:ext uri="{FF2B5EF4-FFF2-40B4-BE49-F238E27FC236}">
                <a16:creationId xmlns:a16="http://schemas.microsoft.com/office/drawing/2014/main" id="{38B63ED1-B8F6-B157-9D66-F8B4DF62A456}"/>
              </a:ext>
            </a:extLst>
          </p:cNvPr>
          <p:cNvSpPr>
            <a:spLocks noGrp="1"/>
          </p:cNvSpPr>
          <p:nvPr>
            <p:ph type="body" sz="quarter" idx="13" hasCustomPrompt="1"/>
          </p:nvPr>
        </p:nvSpPr>
        <p:spPr>
          <a:xfrm>
            <a:off x="952460" y="1905452"/>
            <a:ext cx="10286564" cy="380990"/>
          </a:xfrm>
          <a:prstGeom prst="rect">
            <a:avLst/>
          </a:prstGeom>
        </p:spPr>
        <p:txBody>
          <a:bodyPr lIns="0" tIns="0" rIns="0" bIns="0" anchor="ctr"/>
          <a:lstStyle>
            <a:lvl1pPr marL="0" indent="0">
              <a:buNone/>
              <a:defRPr sz="2117">
                <a:solidFill>
                  <a:schemeClr val="tx2"/>
                </a:solidFill>
                <a:latin typeface="Arial" panose="020B0604020202020204" pitchFamily="34" charset="0"/>
                <a:cs typeface="Arial" panose="020B0604020202020204" pitchFamily="34" charset="0"/>
              </a:defRPr>
            </a:lvl1pPr>
          </a:lstStyle>
          <a:p>
            <a:pPr lvl="0"/>
            <a:r>
              <a:rPr lang="en-US"/>
              <a:t>Click to add text</a:t>
            </a:r>
          </a:p>
        </p:txBody>
      </p:sp>
      <p:sp>
        <p:nvSpPr>
          <p:cNvPr id="6" name="Title">
            <a:extLst>
              <a:ext uri="{FF2B5EF4-FFF2-40B4-BE49-F238E27FC236}">
                <a16:creationId xmlns:a16="http://schemas.microsoft.com/office/drawing/2014/main" id="{49CD7902-727D-B3BF-525C-2BB4DC15743F}"/>
              </a:ext>
            </a:extLst>
          </p:cNvPr>
          <p:cNvSpPr>
            <a:spLocks noGrp="1"/>
          </p:cNvSpPr>
          <p:nvPr>
            <p:ph type="title" hasCustomPrompt="1"/>
          </p:nvPr>
        </p:nvSpPr>
        <p:spPr>
          <a:xfrm>
            <a:off x="952460" y="1333966"/>
            <a:ext cx="10286564" cy="571485"/>
          </a:xfrm>
          <a:prstGeom prst="rect">
            <a:avLst/>
          </a:prstGeom>
        </p:spPr>
        <p:txBody>
          <a:bodyPr lIns="0" tIns="0" rIns="0" bIns="0" anchor="ctr"/>
          <a:lstStyle>
            <a:lvl1pPr>
              <a:defRPr sz="2540" b="0">
                <a:solidFill>
                  <a:srgbClr val="23559F"/>
                </a:solidFill>
                <a:latin typeface="Arial Black" panose="020B0A04020102020204" pitchFamily="34" charset="0"/>
                <a:cs typeface="Arial" panose="020B0604020202020204" pitchFamily="34" charset="0"/>
              </a:defRPr>
            </a:lvl1pPr>
          </a:lstStyle>
          <a:p>
            <a:r>
              <a:rPr lang="en-US"/>
              <a:t>Click to add text</a:t>
            </a:r>
          </a:p>
        </p:txBody>
      </p:sp>
      <p:pic>
        <p:nvPicPr>
          <p:cNvPr id="11" name="Logo" descr="A picture containing drawing&#10;&#10;Description automatically generated">
            <a:extLst>
              <a:ext uri="{FF2B5EF4-FFF2-40B4-BE49-F238E27FC236}">
                <a16:creationId xmlns:a16="http://schemas.microsoft.com/office/drawing/2014/main" id="{332CC6FF-5E7B-3C25-1302-C6003509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3331" y="191481"/>
            <a:ext cx="571567" cy="571485"/>
          </a:xfrm>
          <a:prstGeom prst="rect">
            <a:avLst/>
          </a:prstGeom>
        </p:spPr>
      </p:pic>
      <p:pic>
        <p:nvPicPr>
          <p:cNvPr id="18" name="Seco">
            <a:extLst>
              <a:ext uri="{FF2B5EF4-FFF2-40B4-BE49-F238E27FC236}">
                <a16:creationId xmlns:a16="http://schemas.microsoft.com/office/drawing/2014/main" id="{9584B243-7989-A07D-6E19-8BA7FE576DFE}"/>
              </a:ext>
            </a:extLst>
          </p:cNvPr>
          <p:cNvPicPr>
            <a:picLocks noChangeAspect="1"/>
          </p:cNvPicPr>
          <p:nvPr userDrawn="1"/>
        </p:nvPicPr>
        <p:blipFill rotWithShape="1">
          <a:blip r:embed="rId3"/>
          <a:srcRect l="2312" t="14512" r="1504" b="20163"/>
          <a:stretch/>
        </p:blipFill>
        <p:spPr>
          <a:xfrm>
            <a:off x="952460" y="183830"/>
            <a:ext cx="8088902" cy="876276"/>
          </a:xfrm>
          <a:prstGeom prst="rect">
            <a:avLst/>
          </a:prstGeom>
        </p:spPr>
      </p:pic>
      <p:sp>
        <p:nvSpPr>
          <p:cNvPr id="2" name="Rectangle">
            <a:extLst>
              <a:ext uri="{FF2B5EF4-FFF2-40B4-BE49-F238E27FC236}">
                <a16:creationId xmlns:a16="http://schemas.microsoft.com/office/drawing/2014/main" id="{960267AE-FDD0-3120-357C-AAC95414E6E7}"/>
              </a:ext>
            </a:extLst>
          </p:cNvPr>
          <p:cNvSpPr/>
          <p:nvPr userDrawn="1"/>
        </p:nvSpPr>
        <p:spPr>
          <a:xfrm>
            <a:off x="1" y="1"/>
            <a:ext cx="571476"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pic>
        <p:nvPicPr>
          <p:cNvPr id="4" name="Bar">
            <a:extLst>
              <a:ext uri="{FF2B5EF4-FFF2-40B4-BE49-F238E27FC236}">
                <a16:creationId xmlns:a16="http://schemas.microsoft.com/office/drawing/2014/main" id="{E6FB5E53-5B83-6E8C-1426-0775824CB55C}"/>
              </a:ext>
            </a:extLst>
          </p:cNvPr>
          <p:cNvPicPr>
            <a:picLocks noChangeAspect="1"/>
          </p:cNvPicPr>
          <p:nvPr userDrawn="1"/>
        </p:nvPicPr>
        <p:blipFill>
          <a:blip r:embed="rId4"/>
          <a:stretch>
            <a:fillRect/>
          </a:stretch>
        </p:blipFill>
        <p:spPr>
          <a:xfrm>
            <a:off x="0" y="0"/>
            <a:ext cx="137154" cy="6857815"/>
          </a:xfrm>
          <a:prstGeom prst="rect">
            <a:avLst/>
          </a:prstGeom>
        </p:spPr>
      </p:pic>
    </p:spTree>
    <p:extLst>
      <p:ext uri="{BB962C8B-B14F-4D97-AF65-F5344CB8AC3E}">
        <p14:creationId xmlns:p14="http://schemas.microsoft.com/office/powerpoint/2010/main" val="1078974316"/>
      </p:ext>
    </p:extLst>
  </p:cSld>
  <p:clrMapOvr>
    <a:masterClrMapping/>
  </p:clrMapOvr>
  <p:extLst>
    <p:ext uri="{DCECCB84-F9BA-43D5-87BE-67443E8EF086}">
      <p15:sldGuideLst xmlns:p15="http://schemas.microsoft.com/office/powerpoint/2012/main">
        <p15:guide id="1" orient="horz" pos="2161" userDrawn="1">
          <p15:clr>
            <a:srgbClr val="F26B43"/>
          </p15:clr>
        </p15:guide>
        <p15:guide id="2" pos="3841" userDrawn="1">
          <p15:clr>
            <a:srgbClr val="F26B43"/>
          </p15:clr>
        </p15:guide>
        <p15:guide id="3" pos="7560" userDrawn="1">
          <p15:clr>
            <a:srgbClr val="FBAE40"/>
          </p15:clr>
        </p15:guide>
        <p15:guide id="5" pos="7201" userDrawn="1">
          <p15:clr>
            <a:srgbClr val="FBAE40"/>
          </p15:clr>
        </p15:guide>
        <p15:guide id="6" orient="horz" pos="479" userDrawn="1">
          <p15:clr>
            <a:srgbClr val="FBAE40"/>
          </p15:clr>
        </p15:guide>
        <p15:guide id="7" orient="horz" pos="120" userDrawn="1">
          <p15:clr>
            <a:srgbClr val="FBAE40"/>
          </p15:clr>
        </p15:guide>
        <p15:guide id="8" orient="horz" pos="3841" userDrawn="1">
          <p15:clr>
            <a:srgbClr val="FBAE40"/>
          </p15:clr>
        </p15:guide>
        <p15:guide id="23" pos="2160" userDrawn="1">
          <p15:clr>
            <a:srgbClr val="FBAE40"/>
          </p15:clr>
        </p15:guide>
        <p15:guide id="24" orient="horz" pos="4200" userDrawn="1">
          <p15:clr>
            <a:srgbClr val="FBAE40"/>
          </p15:clr>
        </p15:guide>
        <p15:guide id="25" orient="horz" pos="720" userDrawn="1">
          <p15:clr>
            <a:srgbClr val="FBAE40"/>
          </p15:clr>
        </p15:guide>
        <p15:guide id="26" pos="2400" userDrawn="1">
          <p15:clr>
            <a:srgbClr val="FBAE40"/>
          </p15:clr>
        </p15:guide>
        <p15:guide id="27" pos="2040" userDrawn="1">
          <p15:clr>
            <a:srgbClr val="FBAE40"/>
          </p15:clr>
        </p15:guide>
        <p15:guide id="28" pos="360" userDrawn="1">
          <p15:clr>
            <a:srgbClr val="FBAE40"/>
          </p15:clr>
        </p15:guide>
        <p15:guide id="29" pos="600" userDrawn="1">
          <p15:clr>
            <a:srgbClr val="FBAE40"/>
          </p15:clr>
        </p15:guide>
        <p15:guide id="30" pos="7080" userDrawn="1">
          <p15:clr>
            <a:srgbClr val="FBAE40"/>
          </p15:clr>
        </p15:guide>
        <p15:guide id="31" pos="720" userDrawn="1">
          <p15:clr>
            <a:srgbClr val="FBAE40"/>
          </p15:clr>
        </p15:guide>
        <p15:guide id="32" orient="horz" pos="840" userDrawn="1">
          <p15:clr>
            <a:srgbClr val="FBAE40"/>
          </p15:clr>
        </p15:guide>
        <p15:guide id="33" orient="horz" pos="1560"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content_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ABEAAD1-C9E2-442B-8A34-31FF4313D327}"/>
              </a:ext>
            </a:extLst>
          </p:cNvPr>
          <p:cNvSpPr>
            <a:spLocks noGrp="1"/>
          </p:cNvSpPr>
          <p:nvPr>
            <p:ph type="pic" sz="quarter" idx="16"/>
          </p:nvPr>
        </p:nvSpPr>
        <p:spPr>
          <a:xfrm>
            <a:off x="6220973" y="1371604"/>
            <a:ext cx="5001502" cy="4806948"/>
          </a:xfrm>
          <a:prstGeom prst="rect">
            <a:avLst/>
          </a:prstGeom>
        </p:spPr>
        <p:txBody>
          <a:bodyPr/>
          <a:lstStyle>
            <a:lvl1pPr marL="0" indent="0" algn="ctr">
              <a:buNone/>
              <a:defRPr sz="2801">
                <a:latin typeface="Arial" panose="020B0604020202020204" pitchFamily="34" charset="0"/>
                <a:cs typeface="Arial" panose="020B0604020202020204" pitchFamily="34" charset="0"/>
              </a:defRPr>
            </a:lvl1pPr>
          </a:lstStyle>
          <a:p>
            <a:r>
              <a:rPr lang="es-ES"/>
              <a:t>Haga clic en el icono para agregar una imagen</a:t>
            </a:r>
            <a:endParaRPr lang="en-US"/>
          </a:p>
        </p:txBody>
      </p:sp>
      <p:sp>
        <p:nvSpPr>
          <p:cNvPr id="15" name="Text Placeholder 4">
            <a:extLst>
              <a:ext uri="{FF2B5EF4-FFF2-40B4-BE49-F238E27FC236}">
                <a16:creationId xmlns:a16="http://schemas.microsoft.com/office/drawing/2014/main" id="{6ABF58C6-1B3E-439D-AD4E-B2476F3353AF}"/>
              </a:ext>
            </a:extLst>
          </p:cNvPr>
          <p:cNvSpPr>
            <a:spLocks noGrp="1"/>
          </p:cNvSpPr>
          <p:nvPr>
            <p:ph type="body" sz="quarter" idx="12" hasCustomPrompt="1"/>
          </p:nvPr>
        </p:nvSpPr>
        <p:spPr>
          <a:xfrm>
            <a:off x="1017592" y="1372542"/>
            <a:ext cx="4730552" cy="4807132"/>
          </a:xfrm>
          <a:prstGeom prst="rect">
            <a:avLst/>
          </a:prstGeom>
        </p:spPr>
        <p:txBody>
          <a:bodyPr/>
          <a:lstStyle>
            <a:lvl1pPr>
              <a:buClr>
                <a:srgbClr val="23559F"/>
              </a:buClr>
              <a:defRPr sz="18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800">
                <a:solidFill>
                  <a:schemeClr val="tx2"/>
                </a:solidFill>
                <a:latin typeface="Arial" panose="020B0604020202020204" pitchFamily="34" charset="0"/>
                <a:cs typeface="Arial" panose="020B0604020202020204" pitchFamily="34" charset="0"/>
              </a:defRPr>
            </a:lvl3pPr>
            <a:lvl4pPr>
              <a:defRPr sz="1601">
                <a:latin typeface="Gill Sans Nova Light" panose="020B0302020104020203" pitchFamily="34" charset="0"/>
              </a:defRPr>
            </a:lvl4pPr>
            <a:lvl5pPr>
              <a:defRPr sz="1401">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7AAAF893-92F5-4318-A8F6-C696B4A0D8ED}"/>
              </a:ext>
            </a:extLst>
          </p:cNvPr>
          <p:cNvSpPr/>
          <p:nvPr userDrawn="1"/>
        </p:nvSpPr>
        <p:spPr>
          <a:xfrm>
            <a:off x="3" y="1"/>
            <a:ext cx="539999"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0" name="Date Placeholder 2">
            <a:extLst>
              <a:ext uri="{FF2B5EF4-FFF2-40B4-BE49-F238E27FC236}">
                <a16:creationId xmlns:a16="http://schemas.microsoft.com/office/drawing/2014/main" id="{12810F3C-6229-4511-B108-4BCA1C6A6140}"/>
              </a:ext>
            </a:extLst>
          </p:cNvPr>
          <p:cNvSpPr>
            <a:spLocks noGrp="1"/>
          </p:cNvSpPr>
          <p:nvPr>
            <p:ph type="dt" sz="half" idx="10"/>
          </p:nvPr>
        </p:nvSpPr>
        <p:spPr>
          <a:xfrm>
            <a:off x="9091865" y="6353465"/>
            <a:ext cx="2743201" cy="365126"/>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11" name="Slide Number Placeholder 3">
            <a:extLst>
              <a:ext uri="{FF2B5EF4-FFF2-40B4-BE49-F238E27FC236}">
                <a16:creationId xmlns:a16="http://schemas.microsoft.com/office/drawing/2014/main" id="{55516501-ADF8-4B9E-881D-E539E01C8C3F}"/>
              </a:ext>
            </a:extLst>
          </p:cNvPr>
          <p:cNvSpPr>
            <a:spLocks noGrp="1"/>
          </p:cNvSpPr>
          <p:nvPr>
            <p:ph type="sldNum" sz="quarter" idx="11"/>
          </p:nvPr>
        </p:nvSpPr>
        <p:spPr>
          <a:xfrm>
            <a:off x="8168601" y="6348920"/>
            <a:ext cx="647007" cy="365126"/>
          </a:xfrm>
          <a:prstGeom prst="rect">
            <a:avLst/>
          </a:prstGeom>
        </p:spPr>
        <p:txBody>
          <a:bodyPr anchor="b"/>
          <a:lstStyle>
            <a:defPPr>
              <a:defRPr lang="en-NL"/>
            </a:defPPr>
            <a:lvl1pPr marL="0" algn="l" defTabSz="914391" rtl="0" eaLnBrk="1" latinLnBrk="0" hangingPunct="1">
              <a:defRPr sz="1401" kern="1200">
                <a:solidFill>
                  <a:schemeClr val="tx1"/>
                </a:solidFill>
                <a:latin typeface="Arial" panose="020B0604020202020204" pitchFamily="34" charset="0"/>
                <a:ea typeface="+mn-ea"/>
                <a:cs typeface="Arial" panose="020B0604020202020204" pitchFamily="34" charset="0"/>
              </a:defRPr>
            </a:lvl1pPr>
            <a:lvl2pPr marL="457197"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5" algn="l" defTabSz="914391" rtl="0" eaLnBrk="1" latinLnBrk="0" hangingPunct="1">
              <a:defRPr sz="1800" kern="1200">
                <a:solidFill>
                  <a:schemeClr val="tx1"/>
                </a:solidFill>
                <a:latin typeface="+mn-lt"/>
                <a:ea typeface="+mn-ea"/>
                <a:cs typeface="+mn-cs"/>
              </a:defRPr>
            </a:lvl5pPr>
            <a:lvl6pPr marL="2285979" algn="l" defTabSz="914391" rtl="0" eaLnBrk="1" latinLnBrk="0" hangingPunct="1">
              <a:defRPr sz="1800" kern="1200">
                <a:solidFill>
                  <a:schemeClr val="tx1"/>
                </a:solidFill>
                <a:latin typeface="+mn-lt"/>
                <a:ea typeface="+mn-ea"/>
                <a:cs typeface="+mn-cs"/>
              </a:defRPr>
            </a:lvl6pPr>
            <a:lvl7pPr marL="2743175" algn="l" defTabSz="914391" rtl="0" eaLnBrk="1" latinLnBrk="0" hangingPunct="1">
              <a:defRPr sz="1800" kern="1200">
                <a:solidFill>
                  <a:schemeClr val="tx1"/>
                </a:solidFill>
                <a:latin typeface="+mn-lt"/>
                <a:ea typeface="+mn-ea"/>
                <a:cs typeface="+mn-cs"/>
              </a:defRPr>
            </a:lvl7pPr>
            <a:lvl8pPr marL="3200369" algn="l" defTabSz="914391" rtl="0" eaLnBrk="1" latinLnBrk="0" hangingPunct="1">
              <a:defRPr sz="1800" kern="1200">
                <a:solidFill>
                  <a:schemeClr val="tx1"/>
                </a:solidFill>
                <a:latin typeface="+mn-lt"/>
                <a:ea typeface="+mn-ea"/>
                <a:cs typeface="+mn-cs"/>
              </a:defRPr>
            </a:lvl8pPr>
            <a:lvl9pPr marL="3657567" algn="l" defTabSz="914391"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14" name="Title 1">
            <a:extLst>
              <a:ext uri="{FF2B5EF4-FFF2-40B4-BE49-F238E27FC236}">
                <a16:creationId xmlns:a16="http://schemas.microsoft.com/office/drawing/2014/main" id="{6ACBD33E-4312-4AEC-AD7D-9FCF94B37422}"/>
              </a:ext>
            </a:extLst>
          </p:cNvPr>
          <p:cNvSpPr>
            <a:spLocks noGrp="1"/>
          </p:cNvSpPr>
          <p:nvPr>
            <p:ph type="title" hasCustomPrompt="1"/>
          </p:nvPr>
        </p:nvSpPr>
        <p:spPr>
          <a:xfrm>
            <a:off x="1017590" y="215575"/>
            <a:ext cx="10205379" cy="437913"/>
          </a:xfrm>
          <a:prstGeom prst="rect">
            <a:avLst/>
          </a:prstGeom>
        </p:spPr>
        <p:txBody>
          <a:bodyPr anchor="ctr"/>
          <a:lstStyle>
            <a:lvl1pPr>
              <a:defRPr sz="2399"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16" name="Text Placeholder 11">
            <a:extLst>
              <a:ext uri="{FF2B5EF4-FFF2-40B4-BE49-F238E27FC236}">
                <a16:creationId xmlns:a16="http://schemas.microsoft.com/office/drawing/2014/main" id="{66B5F70C-46F9-4C01-83CD-B08864796A6C}"/>
              </a:ext>
            </a:extLst>
          </p:cNvPr>
          <p:cNvSpPr>
            <a:spLocks noGrp="1"/>
          </p:cNvSpPr>
          <p:nvPr>
            <p:ph type="body" sz="quarter" idx="13" hasCustomPrompt="1"/>
          </p:nvPr>
        </p:nvSpPr>
        <p:spPr>
          <a:xfrm>
            <a:off x="1017093" y="704769"/>
            <a:ext cx="10205379" cy="401592"/>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grpSp>
        <p:nvGrpSpPr>
          <p:cNvPr id="3" name="Group 2">
            <a:extLst>
              <a:ext uri="{FF2B5EF4-FFF2-40B4-BE49-F238E27FC236}">
                <a16:creationId xmlns:a16="http://schemas.microsoft.com/office/drawing/2014/main" id="{F7AE7CB5-2B11-6358-5381-E2709B013F03}"/>
              </a:ext>
            </a:extLst>
          </p:cNvPr>
          <p:cNvGrpSpPr/>
          <p:nvPr userDrawn="1"/>
        </p:nvGrpSpPr>
        <p:grpSpPr>
          <a:xfrm>
            <a:off x="-9561" y="-3"/>
            <a:ext cx="99212" cy="6858000"/>
            <a:chOff x="-2" y="1"/>
            <a:chExt cx="99212" cy="6858000"/>
          </a:xfrm>
        </p:grpSpPr>
        <p:sp>
          <p:nvSpPr>
            <p:cNvPr id="4" name="Rectangle 3">
              <a:extLst>
                <a:ext uri="{FF2B5EF4-FFF2-40B4-BE49-F238E27FC236}">
                  <a16:creationId xmlns:a16="http://schemas.microsoft.com/office/drawing/2014/main" id="{5E1B7B13-312D-6D7C-96E7-58F9D6901A9B}"/>
                </a:ext>
              </a:extLst>
            </p:cNvPr>
            <p:cNvSpPr/>
            <p:nvPr userDrawn="1"/>
          </p:nvSpPr>
          <p:spPr>
            <a:xfrm>
              <a:off x="0" y="1"/>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EE115013-D78D-4AF5-0325-00406E9095CC}"/>
                </a:ext>
              </a:extLst>
            </p:cNvPr>
            <p:cNvSpPr/>
            <p:nvPr userDrawn="1"/>
          </p:nvSpPr>
          <p:spPr>
            <a:xfrm>
              <a:off x="-2" y="2278992"/>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F69140D8-8B23-5B4F-8EAC-1A051EAE4B24}"/>
                </a:ext>
              </a:extLst>
            </p:cNvPr>
            <p:cNvSpPr/>
            <p:nvPr userDrawn="1"/>
          </p:nvSpPr>
          <p:spPr>
            <a:xfrm>
              <a:off x="-1" y="4568497"/>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7" name="Picture 6" descr="A picture containing drawing&#10;&#10;Description automatically generated">
            <a:extLst>
              <a:ext uri="{FF2B5EF4-FFF2-40B4-BE49-F238E27FC236}">
                <a16:creationId xmlns:a16="http://schemas.microsoft.com/office/drawing/2014/main" id="{21F48EE8-ECDB-5A0B-ED18-7A05B6228E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1795" y="191481"/>
            <a:ext cx="539999" cy="539922"/>
          </a:xfrm>
          <a:prstGeom prst="rect">
            <a:avLst/>
          </a:prstGeom>
        </p:spPr>
      </p:pic>
    </p:spTree>
    <p:extLst>
      <p:ext uri="{BB962C8B-B14F-4D97-AF65-F5344CB8AC3E}">
        <p14:creationId xmlns:p14="http://schemas.microsoft.com/office/powerpoint/2010/main" val="37307965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9_content">
    <p:bg>
      <p:bgPr>
        <a:solidFill>
          <a:srgbClr val="23559F"/>
        </a:solidFill>
        <a:effectLst/>
      </p:bgPr>
    </p:bg>
    <p:spTree>
      <p:nvGrpSpPr>
        <p:cNvPr id="1" name=""/>
        <p:cNvGrpSpPr/>
        <p:nvPr/>
      </p:nvGrpSpPr>
      <p:grpSpPr>
        <a:xfrm>
          <a:off x="0" y="0"/>
          <a:ext cx="0" cy="0"/>
          <a:chOff x="0" y="0"/>
          <a:chExt cx="0" cy="0"/>
        </a:xfrm>
      </p:grpSpPr>
      <p:sp>
        <p:nvSpPr>
          <p:cNvPr id="3" name="Text">
            <a:extLst>
              <a:ext uri="{FF2B5EF4-FFF2-40B4-BE49-F238E27FC236}">
                <a16:creationId xmlns:a16="http://schemas.microsoft.com/office/drawing/2014/main" id="{7C331555-A60F-4A12-96D9-2ADB0C17A0A9}"/>
              </a:ext>
            </a:extLst>
          </p:cNvPr>
          <p:cNvSpPr txBox="1">
            <a:spLocks noGrp="1"/>
          </p:cNvSpPr>
          <p:nvPr>
            <p:ph type="body" sz="quarter" idx="4294967295"/>
          </p:nvPr>
        </p:nvSpPr>
        <p:spPr>
          <a:xfrm>
            <a:off x="1142952" y="1523814"/>
            <a:ext cx="10094289" cy="4573120"/>
          </a:xfrm>
          <a:prstGeom prst="rect">
            <a:avLst/>
          </a:prstGeom>
          <a:noFill/>
          <a:ln>
            <a:noFill/>
          </a:ln>
        </p:spPr>
        <p:txBody>
          <a:bodyPr vert="horz" wrap="square" lIns="0" tIns="0" rIns="0" bIns="0" anchor="t" anchorCtr="0" compatLnSpc="1">
            <a:noAutofit/>
          </a:bodyPr>
          <a:lstStyle>
            <a:lvl1pPr marL="0" marR="0" lvl="0" indent="0" fontAlgn="auto">
              <a:spcAft>
                <a:spcPts val="0"/>
              </a:spcAft>
              <a:buClr>
                <a:srgbClr val="23559F"/>
              </a:buClr>
              <a:buSzPct val="100000"/>
              <a:buFont typeface="Arial" pitchFamily="34"/>
              <a:buNone/>
              <a:tabLst/>
              <a:defRPr lang="en-US" sz="2000" b="0" i="0" u="none" strike="noStrike" cap="none" spc="0" baseline="0">
                <a:solidFill>
                  <a:schemeClr val="bg1"/>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chemeClr val="bg1"/>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1" b="0" i="0" u="none" strike="noStrike" cap="none" spc="0" baseline="0">
                <a:solidFill>
                  <a:schemeClr val="bg1"/>
                </a:solidFill>
                <a:uFillTx/>
                <a:latin typeface="Arial" pitchFamily="34"/>
                <a:cs typeface="Arial" pitchFamily="34"/>
              </a:defRPr>
            </a:lvl3pPr>
          </a:lstStyle>
          <a:p>
            <a:pPr lvl="0"/>
            <a:endParaRPr lang="en-US"/>
          </a:p>
        </p:txBody>
      </p:sp>
      <p:pic>
        <p:nvPicPr>
          <p:cNvPr id="14" name="Logo" descr="Logo, icon&#10;&#10;Description automatically generated">
            <a:extLst>
              <a:ext uri="{FF2B5EF4-FFF2-40B4-BE49-F238E27FC236}">
                <a16:creationId xmlns:a16="http://schemas.microsoft.com/office/drawing/2014/main" id="{1717037D-53A8-199F-C64E-1B0DEB5FB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29516" y="190495"/>
            <a:ext cx="571476" cy="571474"/>
          </a:xfrm>
          <a:prstGeom prst="rect">
            <a:avLst/>
          </a:prstGeom>
        </p:spPr>
      </p:pic>
      <p:sp>
        <p:nvSpPr>
          <p:cNvPr id="7" name="Subtitle">
            <a:extLst>
              <a:ext uri="{FF2B5EF4-FFF2-40B4-BE49-F238E27FC236}">
                <a16:creationId xmlns:a16="http://schemas.microsoft.com/office/drawing/2014/main" id="{8B28E29A-706B-4B76-B1FC-298BEF00B929}"/>
              </a:ext>
            </a:extLst>
          </p:cNvPr>
          <p:cNvSpPr txBox="1">
            <a:spLocks noGrp="1"/>
          </p:cNvSpPr>
          <p:nvPr>
            <p:ph type="body" sz="quarter" idx="4294967295" hasCustomPrompt="1"/>
          </p:nvPr>
        </p:nvSpPr>
        <p:spPr>
          <a:xfrm>
            <a:off x="950677" y="761979"/>
            <a:ext cx="10286564" cy="380990"/>
          </a:xfrm>
          <a:prstGeom prst="rect">
            <a:avLst/>
          </a:prstGeom>
          <a:noFill/>
          <a:ln>
            <a:noFill/>
          </a:ln>
        </p:spPr>
        <p:txBody>
          <a:bodyPr vert="horz" wrap="square" lIns="0" tIns="0" rIns="0" bIns="0" anchor="ctr" anchorCtr="0" compatLnSpc="1">
            <a:noAutofit/>
          </a:bodyPr>
          <a:lstStyle>
            <a:lvl1pPr marL="0" marR="0" lvl="0" indent="0" fontAlgn="auto">
              <a:spcAft>
                <a:spcPts val="0"/>
              </a:spcAft>
              <a:buNone/>
              <a:tabLst/>
              <a:defRPr lang="en-US" sz="2117" b="0" i="0" u="none" strike="noStrike" cap="none" spc="0" baseline="0">
                <a:solidFill>
                  <a:schemeClr val="bg1"/>
                </a:solidFill>
                <a:uFillTx/>
                <a:latin typeface="Arial" pitchFamily="34"/>
                <a:cs typeface="Arial" pitchFamily="34"/>
              </a:defRPr>
            </a:lvl1pPr>
          </a:lstStyle>
          <a:p>
            <a:pPr lvl="0"/>
            <a:r>
              <a:rPr lang="en-US"/>
              <a:t>Click to add text</a:t>
            </a:r>
          </a:p>
        </p:txBody>
      </p:sp>
      <p:sp>
        <p:nvSpPr>
          <p:cNvPr id="6" name="Title">
            <a:extLst>
              <a:ext uri="{FF2B5EF4-FFF2-40B4-BE49-F238E27FC236}">
                <a16:creationId xmlns:a16="http://schemas.microsoft.com/office/drawing/2014/main" id="{1AD03AAC-96A3-42AD-8FAE-E1AB6FAF4E51}"/>
              </a:ext>
            </a:extLst>
          </p:cNvPr>
          <p:cNvSpPr txBox="1">
            <a:spLocks noGrp="1"/>
          </p:cNvSpPr>
          <p:nvPr>
            <p:ph type="title" hasCustomPrompt="1"/>
          </p:nvPr>
        </p:nvSpPr>
        <p:spPr>
          <a:xfrm>
            <a:off x="950677" y="190495"/>
            <a:ext cx="10286564" cy="571485"/>
          </a:xfrm>
          <a:prstGeom prst="rect">
            <a:avLst/>
          </a:prstGeom>
          <a:noFill/>
          <a:ln>
            <a:noFill/>
          </a:ln>
        </p:spPr>
        <p:txBody>
          <a:bodyPr vert="horz" wrap="square" lIns="0" tIns="0" rIns="0" bIns="0" anchor="ctr" anchorCtr="0" compatLnSpc="1">
            <a:noAutofit/>
          </a:bodyPr>
          <a:lstStyle>
            <a:lvl1pPr marL="0" marR="0" lvl="0" indent="0" fontAlgn="auto">
              <a:spcBef>
                <a:spcPts val="0"/>
              </a:spcBef>
              <a:spcAft>
                <a:spcPts val="0"/>
              </a:spcAft>
              <a:tabLst/>
              <a:defRPr lang="en-US" sz="2540" b="1" i="0" u="none" strike="noStrike" cap="none" spc="0" baseline="0">
                <a:solidFill>
                  <a:schemeClr val="bg1"/>
                </a:solidFill>
                <a:uFillTx/>
                <a:latin typeface="Arial Black" pitchFamily="34"/>
                <a:cs typeface="Arial" pitchFamily="34"/>
              </a:defRPr>
            </a:lvl1pPr>
          </a:lstStyle>
          <a:p>
            <a:pPr lvl="0"/>
            <a:r>
              <a:rPr lang="en-US"/>
              <a:t>Click to add text</a:t>
            </a:r>
          </a:p>
        </p:txBody>
      </p:sp>
      <p:pic>
        <p:nvPicPr>
          <p:cNvPr id="8" name="Bar">
            <a:extLst>
              <a:ext uri="{FF2B5EF4-FFF2-40B4-BE49-F238E27FC236}">
                <a16:creationId xmlns:a16="http://schemas.microsoft.com/office/drawing/2014/main" id="{8C7E6FD9-7A2C-879A-DCA6-849173DB4840}"/>
              </a:ext>
            </a:extLst>
          </p:cNvPr>
          <p:cNvPicPr>
            <a:picLocks noChangeAspect="1"/>
          </p:cNvPicPr>
          <p:nvPr userDrawn="1"/>
        </p:nvPicPr>
        <p:blipFill>
          <a:blip r:embed="rId3"/>
          <a:stretch>
            <a:fillRect/>
          </a:stretch>
        </p:blipFill>
        <p:spPr>
          <a:xfrm>
            <a:off x="0" y="0"/>
            <a:ext cx="137154" cy="6857815"/>
          </a:xfrm>
          <a:prstGeom prst="rect">
            <a:avLst/>
          </a:prstGeom>
        </p:spPr>
      </p:pic>
    </p:spTree>
    <p:extLst>
      <p:ext uri="{BB962C8B-B14F-4D97-AF65-F5344CB8AC3E}">
        <p14:creationId xmlns:p14="http://schemas.microsoft.com/office/powerpoint/2010/main" val="2277733776"/>
      </p:ext>
    </p:extLst>
  </p:cSld>
  <p:clrMapOvr>
    <a:masterClrMapping/>
  </p:clrMapOvr>
  <p:hf sldNum="0" hdr="0" ftr="0" dt="0"/>
  <p:extLst>
    <p:ext uri="{DCECCB84-F9BA-43D5-87BE-67443E8EF086}">
      <p15:sldGuideLst xmlns:p15="http://schemas.microsoft.com/office/powerpoint/2012/main">
        <p15:guide id="1" pos="3841" userDrawn="1">
          <p15:clr>
            <a:srgbClr val="FFFFFF"/>
          </p15:clr>
        </p15:guide>
        <p15:guide id="3" orient="horz" pos="2161" userDrawn="1">
          <p15:clr>
            <a:srgbClr val="FFFFFF"/>
          </p15:clr>
        </p15:guide>
        <p15:guide id="4" pos="7560" userDrawn="1">
          <p15:clr>
            <a:srgbClr val="FFFFFF"/>
          </p15:clr>
        </p15:guide>
        <p15:guide id="5" orient="horz" pos="120" userDrawn="1">
          <p15:clr>
            <a:srgbClr val="FFFFFF"/>
          </p15:clr>
        </p15:guide>
        <p15:guide id="6" orient="horz" pos="479" userDrawn="1">
          <p15:clr>
            <a:srgbClr val="FFFFFF"/>
          </p15:clr>
        </p15:guide>
        <p15:guide id="7" pos="7201" userDrawn="1">
          <p15:clr>
            <a:srgbClr val="FFFFFF"/>
          </p15:clr>
        </p15:guide>
        <p15:guide id="8" pos="600" userDrawn="1">
          <p15:clr>
            <a:srgbClr val="FFFFFF"/>
          </p15:clr>
        </p15:guide>
        <p15:guide id="9" pos="7080" userDrawn="1">
          <p15:clr>
            <a:srgbClr val="FFFFFF"/>
          </p15:clr>
        </p15:guide>
        <p15:guide id="10" pos="720" userDrawn="1">
          <p15:clr>
            <a:srgbClr val="FFFFFF"/>
          </p15:clr>
        </p15:guide>
        <p15:guide id="11" orient="horz" pos="960" userDrawn="1">
          <p15:clr>
            <a:srgbClr val="FFFFFF"/>
          </p15:clr>
        </p15:guide>
        <p15:guide id="12" orient="horz" pos="720" userDrawn="1">
          <p15:clr>
            <a:srgbClr val="FFFFFF"/>
          </p15:clr>
        </p15:guide>
        <p15:guide id="13" orient="horz" pos="3841" userDrawn="1">
          <p15:clr>
            <a:srgbClr val="FFFFFF"/>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section_no_image">
    <p:spTree>
      <p:nvGrpSpPr>
        <p:cNvPr id="1" name=""/>
        <p:cNvGrpSpPr/>
        <p:nvPr/>
      </p:nvGrpSpPr>
      <p:grpSpPr>
        <a:xfrm>
          <a:off x="0" y="0"/>
          <a:ext cx="0" cy="0"/>
          <a:chOff x="0" y="0"/>
          <a:chExt cx="0" cy="0"/>
        </a:xfrm>
      </p:grpSpPr>
      <p:pic>
        <p:nvPicPr>
          <p:cNvPr id="18" name="Picture" descr="A large ship in the background&#10;&#10;Description automatically generated">
            <a:extLst>
              <a:ext uri="{FF2B5EF4-FFF2-40B4-BE49-F238E27FC236}">
                <a16:creationId xmlns:a16="http://schemas.microsoft.com/office/drawing/2014/main" id="{1F825F5C-6460-07D2-F819-F2AAAA517229}"/>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 r="14819" b="-1"/>
          <a:stretch/>
        </p:blipFill>
        <p:spPr>
          <a:xfrm>
            <a:off x="3428855" y="0"/>
            <a:ext cx="8763144" cy="6858894"/>
          </a:xfrm>
          <a:prstGeom prst="rect">
            <a:avLst/>
          </a:prstGeom>
        </p:spPr>
      </p:pic>
      <p:grpSp>
        <p:nvGrpSpPr>
          <p:cNvPr id="36" name="Social networks">
            <a:extLst>
              <a:ext uri="{FF2B5EF4-FFF2-40B4-BE49-F238E27FC236}">
                <a16:creationId xmlns:a16="http://schemas.microsoft.com/office/drawing/2014/main" id="{766F6496-2187-7987-40BE-9A185976016A}"/>
              </a:ext>
            </a:extLst>
          </p:cNvPr>
          <p:cNvGrpSpPr/>
          <p:nvPr userDrawn="1"/>
        </p:nvGrpSpPr>
        <p:grpSpPr>
          <a:xfrm>
            <a:off x="3769518" y="5810085"/>
            <a:ext cx="7718257" cy="285742"/>
            <a:chOff x="3420000" y="5919571"/>
            <a:chExt cx="7293150" cy="270000"/>
          </a:xfrm>
        </p:grpSpPr>
        <p:grpSp>
          <p:nvGrpSpPr>
            <p:cNvPr id="29" name="Twitter">
              <a:extLst>
                <a:ext uri="{FF2B5EF4-FFF2-40B4-BE49-F238E27FC236}">
                  <a16:creationId xmlns:a16="http://schemas.microsoft.com/office/drawing/2014/main" id="{68718341-1255-57F6-6995-51A5DEACDCDE}"/>
                </a:ext>
              </a:extLst>
            </p:cNvPr>
            <p:cNvGrpSpPr/>
            <p:nvPr userDrawn="1"/>
          </p:nvGrpSpPr>
          <p:grpSpPr>
            <a:xfrm>
              <a:off x="8931150" y="5919571"/>
              <a:ext cx="1782000" cy="270000"/>
              <a:chOff x="8874000" y="5919571"/>
              <a:chExt cx="1782000" cy="270000"/>
            </a:xfrm>
          </p:grpSpPr>
          <p:sp>
            <p:nvSpPr>
              <p:cNvPr id="27" name="Twitter text">
                <a:extLst>
                  <a:ext uri="{FF2B5EF4-FFF2-40B4-BE49-F238E27FC236}">
                    <a16:creationId xmlns:a16="http://schemas.microsoft.com/office/drawing/2014/main" id="{EEB261F0-747E-4FC9-528C-31C6AF0C4E3C}"/>
                  </a:ext>
                </a:extLst>
              </p:cNvPr>
              <p:cNvSpPr txBox="1"/>
              <p:nvPr userDrawn="1"/>
            </p:nvSpPr>
            <p:spPr>
              <a:xfrm>
                <a:off x="9180000" y="5946816"/>
                <a:ext cx="1476000" cy="215511"/>
              </a:xfrm>
              <a:prstGeom prst="rect">
                <a:avLst/>
              </a:prstGeom>
              <a:noFill/>
            </p:spPr>
            <p:txBody>
              <a:bodyPr wrap="square" lIns="0" tIns="0" rIns="0" bIns="0" rtlCol="0" anchor="ctr" anchorCtr="0">
                <a:spAutoFit/>
              </a:bodyPr>
              <a:lstStyle/>
              <a:p>
                <a:pPr algn="r"/>
                <a:r>
                  <a:rPr lang="en-US" sz="1482" b="0" i="0" u="none" strike="noStrike" kern="1200" baseline="0">
                    <a:solidFill>
                      <a:srgbClr val="23559F"/>
                    </a:solidFill>
                    <a:latin typeface="Arial" panose="020B0604020202020204" pitchFamily="34" charset="0"/>
                    <a:ea typeface="+mn-ea"/>
                    <a:cs typeface="Arial" panose="020B0604020202020204" pitchFamily="34" charset="0"/>
                  </a:rPr>
                  <a:t>@GRI_Secretariat</a:t>
                </a:r>
                <a:endParaRPr lang="en-NL" sz="1482">
                  <a:solidFill>
                    <a:srgbClr val="23559F"/>
                  </a:solidFill>
                  <a:latin typeface="Arial" panose="020B0604020202020204" pitchFamily="34" charset="0"/>
                  <a:cs typeface="Arial" panose="020B0604020202020204" pitchFamily="34" charset="0"/>
                </a:endParaRPr>
              </a:p>
            </p:txBody>
          </p:sp>
          <p:pic>
            <p:nvPicPr>
              <p:cNvPr id="24" name="Twitter icon" descr="A picture containing gear, wheel&#10;&#10;Description automatically generated">
                <a:extLst>
                  <a:ext uri="{FF2B5EF4-FFF2-40B4-BE49-F238E27FC236}">
                    <a16:creationId xmlns:a16="http://schemas.microsoft.com/office/drawing/2014/main" id="{92F4BB3D-065B-018A-FB6A-0BE70BAB0B08}"/>
                  </a:ext>
                </a:extLst>
              </p:cNvPr>
              <p:cNvPicPr>
                <a:picLocks noChangeAspect="1"/>
              </p:cNvPicPr>
              <p:nvPr userDrawn="1"/>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874000" y="5919571"/>
                <a:ext cx="270003" cy="270000"/>
              </a:xfrm>
              <a:prstGeom prst="rect">
                <a:avLst/>
              </a:prstGeom>
            </p:spPr>
          </p:pic>
        </p:grpSp>
        <p:grpSp>
          <p:nvGrpSpPr>
            <p:cNvPr id="30" name="Medium">
              <a:extLst>
                <a:ext uri="{FF2B5EF4-FFF2-40B4-BE49-F238E27FC236}">
                  <a16:creationId xmlns:a16="http://schemas.microsoft.com/office/drawing/2014/main" id="{BE2CA2EF-F1D9-1AD2-BE8F-291C5E955CE6}"/>
                </a:ext>
              </a:extLst>
            </p:cNvPr>
            <p:cNvGrpSpPr/>
            <p:nvPr userDrawn="1"/>
          </p:nvGrpSpPr>
          <p:grpSpPr>
            <a:xfrm>
              <a:off x="6211575" y="5919571"/>
              <a:ext cx="2430000" cy="270000"/>
              <a:chOff x="6120000" y="5919571"/>
              <a:chExt cx="2430000" cy="270000"/>
            </a:xfrm>
          </p:grpSpPr>
          <p:sp>
            <p:nvSpPr>
              <p:cNvPr id="26" name="Medium text">
                <a:extLst>
                  <a:ext uri="{FF2B5EF4-FFF2-40B4-BE49-F238E27FC236}">
                    <a16:creationId xmlns:a16="http://schemas.microsoft.com/office/drawing/2014/main" id="{AEEA3F38-F739-9ABA-A773-6113BD3F5DAF}"/>
                  </a:ext>
                </a:extLst>
              </p:cNvPr>
              <p:cNvSpPr txBox="1"/>
              <p:nvPr userDrawn="1"/>
            </p:nvSpPr>
            <p:spPr>
              <a:xfrm>
                <a:off x="6426000" y="5946816"/>
                <a:ext cx="2124000" cy="215511"/>
              </a:xfrm>
              <a:prstGeom prst="rect">
                <a:avLst/>
              </a:prstGeom>
              <a:noFill/>
            </p:spPr>
            <p:txBody>
              <a:bodyPr wrap="square" lIns="0" tIns="0" rIns="0" bIns="0" rtlCol="0" anchor="ctr" anchorCtr="0">
                <a:spAutoFit/>
              </a:bodyPr>
              <a:lstStyle/>
              <a:p>
                <a:pPr algn="ctr"/>
                <a:r>
                  <a:rPr lang="en-US" sz="1482" b="0" i="0" u="none" strike="noStrike" kern="1200" baseline="0">
                    <a:solidFill>
                      <a:srgbClr val="23559F"/>
                    </a:solidFill>
                    <a:latin typeface="Arial" panose="020B0604020202020204" pitchFamily="34" charset="0"/>
                    <a:ea typeface="+mn-ea"/>
                    <a:cs typeface="Arial" panose="020B0604020202020204" pitchFamily="34" charset="0"/>
                  </a:rPr>
                  <a:t>@GlobalReportingInitiative</a:t>
                </a:r>
                <a:endParaRPr lang="en-NL" sz="1482">
                  <a:solidFill>
                    <a:srgbClr val="23559F"/>
                  </a:solidFill>
                  <a:latin typeface="Arial" panose="020B0604020202020204" pitchFamily="34" charset="0"/>
                  <a:cs typeface="Arial" panose="020B0604020202020204" pitchFamily="34" charset="0"/>
                </a:endParaRPr>
              </a:p>
            </p:txBody>
          </p:sp>
          <p:pic>
            <p:nvPicPr>
              <p:cNvPr id="23" name="Medium icon">
                <a:extLst>
                  <a:ext uri="{FF2B5EF4-FFF2-40B4-BE49-F238E27FC236}">
                    <a16:creationId xmlns:a16="http://schemas.microsoft.com/office/drawing/2014/main" id="{34C7B8D9-2BB9-A0B8-504F-E0B2B90FB346}"/>
                  </a:ext>
                </a:extLst>
              </p:cNvPr>
              <p:cNvPicPr>
                <a:picLocks noChangeAspect="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120000" y="5919571"/>
                <a:ext cx="270000" cy="270000"/>
              </a:xfrm>
              <a:prstGeom prst="rect">
                <a:avLst/>
              </a:prstGeom>
            </p:spPr>
          </p:pic>
        </p:grpSp>
        <p:grpSp>
          <p:nvGrpSpPr>
            <p:cNvPr id="31" name="LinkedIn">
              <a:extLst>
                <a:ext uri="{FF2B5EF4-FFF2-40B4-BE49-F238E27FC236}">
                  <a16:creationId xmlns:a16="http://schemas.microsoft.com/office/drawing/2014/main" id="{7DB8BF1B-0E53-168E-5180-805C2D226C93}"/>
                </a:ext>
              </a:extLst>
            </p:cNvPr>
            <p:cNvGrpSpPr/>
            <p:nvPr userDrawn="1"/>
          </p:nvGrpSpPr>
          <p:grpSpPr>
            <a:xfrm>
              <a:off x="3420000" y="5919571"/>
              <a:ext cx="2502000" cy="270000"/>
              <a:chOff x="3420000" y="5919571"/>
              <a:chExt cx="2502000" cy="270000"/>
            </a:xfrm>
          </p:grpSpPr>
          <p:pic>
            <p:nvPicPr>
              <p:cNvPr id="22" name="LInkedIn icon" descr="A picture containing sky&#10;&#10;Description automatically generated">
                <a:extLst>
                  <a:ext uri="{FF2B5EF4-FFF2-40B4-BE49-F238E27FC236}">
                    <a16:creationId xmlns:a16="http://schemas.microsoft.com/office/drawing/2014/main" id="{B364FB8F-70E2-2D81-14DB-3A44FD79C500}"/>
                  </a:ext>
                </a:extLst>
              </p:cNvPr>
              <p:cNvPicPr preferRelativeResize="0">
                <a:picLocks/>
              </p:cNvPicPr>
              <p:nvPr userDrawn="1"/>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20000" y="5919571"/>
                <a:ext cx="270000" cy="270000"/>
              </a:xfrm>
              <a:prstGeom prst="rect">
                <a:avLst/>
              </a:prstGeom>
            </p:spPr>
          </p:pic>
          <p:sp>
            <p:nvSpPr>
              <p:cNvPr id="25" name="LinkedIn text">
                <a:extLst>
                  <a:ext uri="{FF2B5EF4-FFF2-40B4-BE49-F238E27FC236}">
                    <a16:creationId xmlns:a16="http://schemas.microsoft.com/office/drawing/2014/main" id="{0A82B97B-562D-7BFC-F5EE-46A374D1B3A7}"/>
                  </a:ext>
                </a:extLst>
              </p:cNvPr>
              <p:cNvSpPr txBox="1"/>
              <p:nvPr userDrawn="1"/>
            </p:nvSpPr>
            <p:spPr>
              <a:xfrm>
                <a:off x="3726000" y="5946816"/>
                <a:ext cx="2196000" cy="215511"/>
              </a:xfrm>
              <a:prstGeom prst="rect">
                <a:avLst/>
              </a:prstGeom>
              <a:noFill/>
            </p:spPr>
            <p:txBody>
              <a:bodyPr wrap="square" lIns="0" tIns="0" rIns="0" bIns="0" rtlCol="0" anchor="ctr" anchorCtr="0">
                <a:spAutoFit/>
              </a:bodyPr>
              <a:lstStyle/>
              <a:p>
                <a:pPr algn="l"/>
                <a:r>
                  <a:rPr lang="en-US" sz="1482" b="0" i="0" u="none" strike="noStrike" kern="1200" baseline="0">
                    <a:solidFill>
                      <a:srgbClr val="23559F"/>
                    </a:solidFill>
                    <a:latin typeface="Arial" panose="020B0604020202020204" pitchFamily="34" charset="0"/>
                    <a:ea typeface="+mn-ea"/>
                    <a:cs typeface="Arial" panose="020B0604020202020204" pitchFamily="34" charset="0"/>
                  </a:rPr>
                  <a:t>global-reporting-initiative-</a:t>
                </a:r>
                <a:r>
                  <a:rPr lang="en-US" sz="1482" b="0" i="0" u="none" strike="noStrike" kern="1200" baseline="0" err="1">
                    <a:solidFill>
                      <a:srgbClr val="23559F"/>
                    </a:solidFill>
                    <a:latin typeface="Arial" panose="020B0604020202020204" pitchFamily="34" charset="0"/>
                    <a:ea typeface="+mn-ea"/>
                    <a:cs typeface="Arial" panose="020B0604020202020204" pitchFamily="34" charset="0"/>
                  </a:rPr>
                  <a:t>gri</a:t>
                </a:r>
                <a:endParaRPr lang="en-NL" sz="1482">
                  <a:solidFill>
                    <a:srgbClr val="23559F"/>
                  </a:solidFill>
                  <a:latin typeface="Arial" panose="020B0604020202020204" pitchFamily="34" charset="0"/>
                  <a:cs typeface="Arial" panose="020B0604020202020204" pitchFamily="34" charset="0"/>
                </a:endParaRPr>
              </a:p>
            </p:txBody>
          </p:sp>
        </p:grpSp>
      </p:grpSp>
      <p:grpSp>
        <p:nvGrpSpPr>
          <p:cNvPr id="37" name="Logo">
            <a:extLst>
              <a:ext uri="{FF2B5EF4-FFF2-40B4-BE49-F238E27FC236}">
                <a16:creationId xmlns:a16="http://schemas.microsoft.com/office/drawing/2014/main" id="{3E07E58B-5AB1-AEB2-C250-1339551C6E91}"/>
              </a:ext>
            </a:extLst>
          </p:cNvPr>
          <p:cNvGrpSpPr/>
          <p:nvPr userDrawn="1"/>
        </p:nvGrpSpPr>
        <p:grpSpPr>
          <a:xfrm>
            <a:off x="6104711" y="2284571"/>
            <a:ext cx="3047871" cy="1525327"/>
            <a:chOff x="5769769" y="2158707"/>
            <a:chExt cx="2880000" cy="1441293"/>
          </a:xfrm>
        </p:grpSpPr>
        <p:sp>
          <p:nvSpPr>
            <p:cNvPr id="20" name="URL">
              <a:extLst>
                <a:ext uri="{FF2B5EF4-FFF2-40B4-BE49-F238E27FC236}">
                  <a16:creationId xmlns:a16="http://schemas.microsoft.com/office/drawing/2014/main" id="{6749EE9B-377B-F6A9-1B35-ECBCC91A6A99}"/>
                </a:ext>
              </a:extLst>
            </p:cNvPr>
            <p:cNvSpPr txBox="1"/>
            <p:nvPr userDrawn="1"/>
          </p:nvSpPr>
          <p:spPr>
            <a:xfrm>
              <a:off x="5769769" y="3240000"/>
              <a:ext cx="2880000" cy="360000"/>
            </a:xfrm>
            <a:prstGeom prst="rect">
              <a:avLst/>
            </a:prstGeom>
            <a:noFill/>
          </p:spPr>
          <p:txBody>
            <a:bodyPr wrap="square" lIns="0" tIns="0" rIns="0" bIns="0" rtlCol="0" anchor="ctr" anchorCtr="0">
              <a:noAutofit/>
            </a:bodyPr>
            <a:lstStyle/>
            <a:p>
              <a:pPr algn="ctr">
                <a:lnSpc>
                  <a:spcPct val="100000"/>
                </a:lnSpc>
              </a:pPr>
              <a:r>
                <a:rPr lang="en-US" sz="2117">
                  <a:solidFill>
                    <a:srgbClr val="23559F"/>
                  </a:solidFill>
                  <a:latin typeface="Arial" panose="020B0604020202020204" pitchFamily="34" charset="0"/>
                  <a:cs typeface="Arial" panose="020B0604020202020204" pitchFamily="34" charset="0"/>
                </a:rPr>
                <a:t>www.globalreporting.org</a:t>
              </a:r>
              <a:endParaRPr lang="en-NL" sz="2117">
                <a:solidFill>
                  <a:srgbClr val="23559F"/>
                </a:solidFill>
                <a:latin typeface="Arial" panose="020B0604020202020204" pitchFamily="34" charset="0"/>
                <a:cs typeface="Arial" panose="020B0604020202020204" pitchFamily="34" charset="0"/>
              </a:endParaRPr>
            </a:p>
          </p:txBody>
        </p:sp>
        <p:pic>
          <p:nvPicPr>
            <p:cNvPr id="19" name="Logo" descr="A picture containing drawing&#10;&#10;Description automatically generated">
              <a:extLst>
                <a:ext uri="{FF2B5EF4-FFF2-40B4-BE49-F238E27FC236}">
                  <a16:creationId xmlns:a16="http://schemas.microsoft.com/office/drawing/2014/main" id="{D73DBB43-D0A8-9D06-6E18-3C27D72ED54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69682" y="2158707"/>
              <a:ext cx="1080175" cy="1080000"/>
            </a:xfrm>
            <a:prstGeom prst="rect">
              <a:avLst/>
            </a:prstGeom>
          </p:spPr>
        </p:pic>
      </p:grpSp>
      <p:sp>
        <p:nvSpPr>
          <p:cNvPr id="2" name="Rectangle">
            <a:extLst>
              <a:ext uri="{FF2B5EF4-FFF2-40B4-BE49-F238E27FC236}">
                <a16:creationId xmlns:a16="http://schemas.microsoft.com/office/drawing/2014/main" id="{960267AE-FDD0-3120-357C-AAC95414E6E7}"/>
              </a:ext>
            </a:extLst>
          </p:cNvPr>
          <p:cNvSpPr/>
          <p:nvPr userDrawn="1"/>
        </p:nvSpPr>
        <p:spPr>
          <a:xfrm>
            <a:off x="1" y="1"/>
            <a:ext cx="3428855"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pic>
        <p:nvPicPr>
          <p:cNvPr id="4" name="Bar">
            <a:extLst>
              <a:ext uri="{FF2B5EF4-FFF2-40B4-BE49-F238E27FC236}">
                <a16:creationId xmlns:a16="http://schemas.microsoft.com/office/drawing/2014/main" id="{E6FB5E53-5B83-6E8C-1426-0775824CB55C}"/>
              </a:ext>
            </a:extLst>
          </p:cNvPr>
          <p:cNvPicPr>
            <a:picLocks noChangeAspect="1"/>
          </p:cNvPicPr>
          <p:nvPr userDrawn="1"/>
        </p:nvPicPr>
        <p:blipFill>
          <a:blip r:embed="rId7"/>
          <a:stretch>
            <a:fillRect/>
          </a:stretch>
        </p:blipFill>
        <p:spPr>
          <a:xfrm>
            <a:off x="0" y="0"/>
            <a:ext cx="137154" cy="6857815"/>
          </a:xfrm>
          <a:prstGeom prst="rect">
            <a:avLst/>
          </a:prstGeom>
        </p:spPr>
      </p:pic>
      <p:sp>
        <p:nvSpPr>
          <p:cNvPr id="28" name="Title">
            <a:extLst>
              <a:ext uri="{FF2B5EF4-FFF2-40B4-BE49-F238E27FC236}">
                <a16:creationId xmlns:a16="http://schemas.microsoft.com/office/drawing/2014/main" id="{13936016-DA6E-EC2D-A160-4044AF30E145}"/>
              </a:ext>
            </a:extLst>
          </p:cNvPr>
          <p:cNvSpPr txBox="1"/>
          <p:nvPr userDrawn="1"/>
        </p:nvSpPr>
        <p:spPr>
          <a:xfrm>
            <a:off x="245405" y="3136615"/>
            <a:ext cx="2938047" cy="584647"/>
          </a:xfrm>
          <a:prstGeom prst="rect">
            <a:avLst/>
          </a:prstGeom>
          <a:noFill/>
        </p:spPr>
        <p:txBody>
          <a:bodyPr wrap="none" rtlCol="0">
            <a:spAutoFit/>
          </a:bodyPr>
          <a:lstStyle/>
          <a:p>
            <a:pPr algn="ctr"/>
            <a:r>
              <a:rPr lang="ca-ES" sz="3199">
                <a:solidFill>
                  <a:schemeClr val="bg1"/>
                </a:solidFill>
                <a:latin typeface="Arial Black" panose="020B0A04020102020204" pitchFamily="34" charset="0"/>
                <a:cs typeface="Arial" panose="020B0604020202020204" pitchFamily="34" charset="0"/>
              </a:rPr>
              <a:t>THANK YOU</a:t>
            </a:r>
            <a:endParaRPr lang="en-US" sz="3199">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805353218"/>
      </p:ext>
    </p:extLst>
  </p:cSld>
  <p:clrMapOvr>
    <a:masterClrMapping/>
  </p:clrMapOvr>
  <p:extLst>
    <p:ext uri="{DCECCB84-F9BA-43D5-87BE-67443E8EF086}">
      <p15:sldGuideLst xmlns:p15="http://schemas.microsoft.com/office/powerpoint/2012/main">
        <p15:guide id="1" orient="horz" pos="2161" userDrawn="1">
          <p15:clr>
            <a:srgbClr val="F26B43"/>
          </p15:clr>
        </p15:guide>
        <p15:guide id="2" pos="3841" userDrawn="1">
          <p15:clr>
            <a:srgbClr val="F26B43"/>
          </p15:clr>
        </p15:guide>
        <p15:guide id="3" pos="7560" userDrawn="1">
          <p15:clr>
            <a:srgbClr val="FBAE40"/>
          </p15:clr>
        </p15:guide>
        <p15:guide id="8" orient="horz" pos="3841" userDrawn="1">
          <p15:clr>
            <a:srgbClr val="FBAE40"/>
          </p15:clr>
        </p15:guide>
        <p15:guide id="23" pos="2160" userDrawn="1">
          <p15:clr>
            <a:srgbClr val="FBAE40"/>
          </p15:clr>
        </p15:guide>
        <p15:guide id="26" pos="4800" userDrawn="1">
          <p15:clr>
            <a:srgbClr val="FBAE40"/>
          </p15:clr>
        </p15:guide>
        <p15:guide id="28" pos="1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10" name="Picture 9" descr="A person sitting in front of a building&#10;&#10;Description automatically generated">
            <a:extLst>
              <a:ext uri="{FF2B5EF4-FFF2-40B4-BE49-F238E27FC236}">
                <a16:creationId xmlns:a16="http://schemas.microsoft.com/office/drawing/2014/main" id="{3587D183-F382-4996-9EC0-5B02CBC073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970" t="43958" r="6326"/>
          <a:stretch/>
        </p:blipFill>
        <p:spPr>
          <a:xfrm>
            <a:off x="0" y="1641968"/>
            <a:ext cx="4913818" cy="3574059"/>
          </a:xfrm>
          <a:prstGeom prst="rect">
            <a:avLst/>
          </a:prstGeom>
        </p:spPr>
      </p:pic>
      <p:sp>
        <p:nvSpPr>
          <p:cNvPr id="8" name="Date Placeholder 2">
            <a:extLst>
              <a:ext uri="{FF2B5EF4-FFF2-40B4-BE49-F238E27FC236}">
                <a16:creationId xmlns:a16="http://schemas.microsoft.com/office/drawing/2014/main" id="{6FFAF5C7-93CF-4557-8876-9552E16E895F}"/>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B8F57B7E-343F-4508-8629-1DEED73AC56D}"/>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881821BD-2129-4733-8255-F74A82720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34751292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ank_you">
    <p:bg>
      <p:bgPr>
        <a:solidFill>
          <a:srgbClr val="23559F"/>
        </a:solidFill>
        <a:effectLst/>
      </p:bgPr>
    </p:bg>
    <p:spTree>
      <p:nvGrpSpPr>
        <p:cNvPr id="1" name=""/>
        <p:cNvGrpSpPr/>
        <p:nvPr/>
      </p:nvGrpSpPr>
      <p:grpSpPr>
        <a:xfrm>
          <a:off x="0" y="0"/>
          <a:ext cx="0" cy="0"/>
          <a:chOff x="0" y="0"/>
          <a:chExt cx="0" cy="0"/>
        </a:xfrm>
      </p:grpSpPr>
      <p:grpSp>
        <p:nvGrpSpPr>
          <p:cNvPr id="28" name="Social networks">
            <a:extLst>
              <a:ext uri="{FF2B5EF4-FFF2-40B4-BE49-F238E27FC236}">
                <a16:creationId xmlns:a16="http://schemas.microsoft.com/office/drawing/2014/main" id="{10A443D1-4990-9E55-9186-140FA9813321}"/>
              </a:ext>
            </a:extLst>
          </p:cNvPr>
          <p:cNvGrpSpPr/>
          <p:nvPr userDrawn="1"/>
        </p:nvGrpSpPr>
        <p:grpSpPr>
          <a:xfrm>
            <a:off x="3769518" y="5810085"/>
            <a:ext cx="7718257" cy="285742"/>
            <a:chOff x="3420000" y="5919571"/>
            <a:chExt cx="7293150" cy="270000"/>
          </a:xfrm>
        </p:grpSpPr>
        <p:grpSp>
          <p:nvGrpSpPr>
            <p:cNvPr id="29" name="Twitter">
              <a:extLst>
                <a:ext uri="{FF2B5EF4-FFF2-40B4-BE49-F238E27FC236}">
                  <a16:creationId xmlns:a16="http://schemas.microsoft.com/office/drawing/2014/main" id="{9B601B9B-5037-B697-9080-4942AB1E49E1}"/>
                </a:ext>
              </a:extLst>
            </p:cNvPr>
            <p:cNvGrpSpPr/>
            <p:nvPr userDrawn="1"/>
          </p:nvGrpSpPr>
          <p:grpSpPr>
            <a:xfrm>
              <a:off x="8931150" y="5919571"/>
              <a:ext cx="1782000" cy="270000"/>
              <a:chOff x="8874000" y="5919571"/>
              <a:chExt cx="1782000" cy="270000"/>
            </a:xfrm>
          </p:grpSpPr>
          <p:sp>
            <p:nvSpPr>
              <p:cNvPr id="36" name="Twitter text">
                <a:extLst>
                  <a:ext uri="{FF2B5EF4-FFF2-40B4-BE49-F238E27FC236}">
                    <a16:creationId xmlns:a16="http://schemas.microsoft.com/office/drawing/2014/main" id="{5717BEEB-BA25-A33F-EA10-8B0EAA82F564}"/>
                  </a:ext>
                </a:extLst>
              </p:cNvPr>
              <p:cNvSpPr txBox="1"/>
              <p:nvPr userDrawn="1"/>
            </p:nvSpPr>
            <p:spPr>
              <a:xfrm>
                <a:off x="9180000" y="5946816"/>
                <a:ext cx="1476000" cy="215511"/>
              </a:xfrm>
              <a:prstGeom prst="rect">
                <a:avLst/>
              </a:prstGeom>
              <a:noFill/>
            </p:spPr>
            <p:txBody>
              <a:bodyPr wrap="square" lIns="0" tIns="0" rIns="0" bIns="0" rtlCol="0" anchor="ctr" anchorCtr="0">
                <a:spAutoFit/>
              </a:bodyPr>
              <a:lstStyle/>
              <a:p>
                <a:pPr algn="r"/>
                <a:r>
                  <a:rPr lang="en-US" sz="1482" b="0" i="0" u="none" strike="noStrike" kern="1200" baseline="0">
                    <a:solidFill>
                      <a:schemeClr val="bg1"/>
                    </a:solidFill>
                    <a:latin typeface="Arial" panose="020B0604020202020204" pitchFamily="34" charset="0"/>
                    <a:ea typeface="+mn-ea"/>
                    <a:cs typeface="Arial" panose="020B0604020202020204" pitchFamily="34" charset="0"/>
                  </a:rPr>
                  <a:t>@GRI_Secretariat</a:t>
                </a:r>
                <a:endParaRPr lang="en-NL" sz="1482">
                  <a:solidFill>
                    <a:schemeClr val="bg1"/>
                  </a:solidFill>
                  <a:latin typeface="Arial" panose="020B0604020202020204" pitchFamily="34" charset="0"/>
                  <a:cs typeface="Arial" panose="020B0604020202020204" pitchFamily="34" charset="0"/>
                </a:endParaRPr>
              </a:p>
            </p:txBody>
          </p:sp>
          <p:pic>
            <p:nvPicPr>
              <p:cNvPr id="37" name="Twitter icon" descr="A picture containing gear, wheel&#10;&#10;Description automatically generated">
                <a:extLst>
                  <a:ext uri="{FF2B5EF4-FFF2-40B4-BE49-F238E27FC236}">
                    <a16:creationId xmlns:a16="http://schemas.microsoft.com/office/drawing/2014/main" id="{1BCE5BE3-3C25-22C5-66C7-1B0C18CA11D6}"/>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8874000" y="5919571"/>
                <a:ext cx="270003" cy="270000"/>
              </a:xfrm>
              <a:prstGeom prst="rect">
                <a:avLst/>
              </a:prstGeom>
            </p:spPr>
          </p:pic>
        </p:grpSp>
        <p:grpSp>
          <p:nvGrpSpPr>
            <p:cNvPr id="30" name="Medium">
              <a:extLst>
                <a:ext uri="{FF2B5EF4-FFF2-40B4-BE49-F238E27FC236}">
                  <a16:creationId xmlns:a16="http://schemas.microsoft.com/office/drawing/2014/main" id="{C9E0D76C-E930-2BB0-BF25-B6DB9D4E2E4E}"/>
                </a:ext>
              </a:extLst>
            </p:cNvPr>
            <p:cNvGrpSpPr/>
            <p:nvPr userDrawn="1"/>
          </p:nvGrpSpPr>
          <p:grpSpPr>
            <a:xfrm>
              <a:off x="6211575" y="5919571"/>
              <a:ext cx="2430000" cy="270000"/>
              <a:chOff x="6120000" y="5919571"/>
              <a:chExt cx="2430000" cy="270000"/>
            </a:xfrm>
          </p:grpSpPr>
          <p:sp>
            <p:nvSpPr>
              <p:cNvPr id="34" name="Medium text">
                <a:extLst>
                  <a:ext uri="{FF2B5EF4-FFF2-40B4-BE49-F238E27FC236}">
                    <a16:creationId xmlns:a16="http://schemas.microsoft.com/office/drawing/2014/main" id="{00EEDE80-3CB6-38D5-6071-AA00989096E9}"/>
                  </a:ext>
                </a:extLst>
              </p:cNvPr>
              <p:cNvSpPr txBox="1"/>
              <p:nvPr userDrawn="1"/>
            </p:nvSpPr>
            <p:spPr>
              <a:xfrm>
                <a:off x="6426000" y="5946816"/>
                <a:ext cx="2124000" cy="215511"/>
              </a:xfrm>
              <a:prstGeom prst="rect">
                <a:avLst/>
              </a:prstGeom>
              <a:noFill/>
            </p:spPr>
            <p:txBody>
              <a:bodyPr wrap="square" lIns="0" tIns="0" rIns="0" bIns="0" rtlCol="0" anchor="ctr" anchorCtr="0">
                <a:spAutoFit/>
              </a:bodyPr>
              <a:lstStyle/>
              <a:p>
                <a:pPr algn="ctr"/>
                <a:r>
                  <a:rPr lang="en-US" sz="1482" b="0" i="0" u="none" strike="noStrike" kern="1200" baseline="0">
                    <a:solidFill>
                      <a:schemeClr val="bg1"/>
                    </a:solidFill>
                    <a:latin typeface="Arial" panose="020B0604020202020204" pitchFamily="34" charset="0"/>
                    <a:ea typeface="+mn-ea"/>
                    <a:cs typeface="Arial" panose="020B0604020202020204" pitchFamily="34" charset="0"/>
                  </a:rPr>
                  <a:t>@GlobalReportingInitiative</a:t>
                </a:r>
                <a:endParaRPr lang="en-NL" sz="1482">
                  <a:solidFill>
                    <a:schemeClr val="bg1"/>
                  </a:solidFill>
                  <a:latin typeface="Arial" panose="020B0604020202020204" pitchFamily="34" charset="0"/>
                  <a:cs typeface="Arial" panose="020B0604020202020204" pitchFamily="34" charset="0"/>
                </a:endParaRPr>
              </a:p>
            </p:txBody>
          </p:sp>
          <p:pic>
            <p:nvPicPr>
              <p:cNvPr id="35" name="Medium icon">
                <a:extLst>
                  <a:ext uri="{FF2B5EF4-FFF2-40B4-BE49-F238E27FC236}">
                    <a16:creationId xmlns:a16="http://schemas.microsoft.com/office/drawing/2014/main" id="{E6E6EF63-F0F0-4CFE-3924-264B08ABD0DC}"/>
                  </a:ext>
                </a:extLst>
              </p:cNvPr>
              <p:cNvPicPr>
                <a:picLocks noChangeAspect="1"/>
              </p:cNvPicPr>
              <p:nvPr userDrawn="1"/>
            </p:nvPicPr>
            <p:blipFill>
              <a:blip r:embed="rId3">
                <a:lum bright="70000" contrast="-70000"/>
                <a:extLst>
                  <a:ext uri="{28A0092B-C50C-407E-A947-70E740481C1C}">
                    <a14:useLocalDpi xmlns:a14="http://schemas.microsoft.com/office/drawing/2010/main"/>
                  </a:ext>
                </a:extLst>
              </a:blip>
              <a:stretch>
                <a:fillRect/>
              </a:stretch>
            </p:blipFill>
            <p:spPr>
              <a:xfrm>
                <a:off x="6120000" y="5919571"/>
                <a:ext cx="270000" cy="270000"/>
              </a:xfrm>
              <a:prstGeom prst="rect">
                <a:avLst/>
              </a:prstGeom>
            </p:spPr>
          </p:pic>
        </p:grpSp>
        <p:grpSp>
          <p:nvGrpSpPr>
            <p:cNvPr id="31" name="LinkedIn">
              <a:extLst>
                <a:ext uri="{FF2B5EF4-FFF2-40B4-BE49-F238E27FC236}">
                  <a16:creationId xmlns:a16="http://schemas.microsoft.com/office/drawing/2014/main" id="{C330BC49-4AD4-AB69-A4A6-1995B7C1B82F}"/>
                </a:ext>
              </a:extLst>
            </p:cNvPr>
            <p:cNvGrpSpPr/>
            <p:nvPr userDrawn="1"/>
          </p:nvGrpSpPr>
          <p:grpSpPr>
            <a:xfrm>
              <a:off x="3420000" y="5919571"/>
              <a:ext cx="2502000" cy="270000"/>
              <a:chOff x="3420000" y="5919571"/>
              <a:chExt cx="2502000" cy="270000"/>
            </a:xfrm>
          </p:grpSpPr>
          <p:pic>
            <p:nvPicPr>
              <p:cNvPr id="32" name="LInkedIn icon" descr="A picture containing sky&#10;&#10;Description automatically generated">
                <a:extLst>
                  <a:ext uri="{FF2B5EF4-FFF2-40B4-BE49-F238E27FC236}">
                    <a16:creationId xmlns:a16="http://schemas.microsoft.com/office/drawing/2014/main" id="{FB54EB8C-A95C-D1BC-422A-4DECF114F878}"/>
                  </a:ext>
                </a:extLst>
              </p:cNvPr>
              <p:cNvPicPr preferRelativeResize="0">
                <a:picLocks/>
              </p:cNvPicPr>
              <p:nvPr userDrawn="1"/>
            </p:nvPicPr>
            <p:blipFill>
              <a:blip r:embed="rId4" cstate="screen">
                <a:lum bright="70000" contrast="-70000"/>
                <a:extLst>
                  <a:ext uri="{28A0092B-C50C-407E-A947-70E740481C1C}">
                    <a14:useLocalDpi xmlns:a14="http://schemas.microsoft.com/office/drawing/2010/main"/>
                  </a:ext>
                </a:extLst>
              </a:blip>
              <a:stretch>
                <a:fillRect/>
              </a:stretch>
            </p:blipFill>
            <p:spPr>
              <a:xfrm>
                <a:off x="3420000" y="5919571"/>
                <a:ext cx="270000" cy="270000"/>
              </a:xfrm>
              <a:prstGeom prst="rect">
                <a:avLst/>
              </a:prstGeom>
            </p:spPr>
          </p:pic>
          <p:sp>
            <p:nvSpPr>
              <p:cNvPr id="33" name="LinkedIn text">
                <a:extLst>
                  <a:ext uri="{FF2B5EF4-FFF2-40B4-BE49-F238E27FC236}">
                    <a16:creationId xmlns:a16="http://schemas.microsoft.com/office/drawing/2014/main" id="{1A42304C-258B-90DC-6CEA-7ED57A5EA71A}"/>
                  </a:ext>
                </a:extLst>
              </p:cNvPr>
              <p:cNvSpPr txBox="1"/>
              <p:nvPr userDrawn="1"/>
            </p:nvSpPr>
            <p:spPr>
              <a:xfrm>
                <a:off x="3726000" y="5946816"/>
                <a:ext cx="2196000" cy="215511"/>
              </a:xfrm>
              <a:prstGeom prst="rect">
                <a:avLst/>
              </a:prstGeom>
              <a:noFill/>
            </p:spPr>
            <p:txBody>
              <a:bodyPr wrap="square" lIns="0" tIns="0" rIns="0" bIns="0" rtlCol="0" anchor="ctr" anchorCtr="0">
                <a:spAutoFit/>
              </a:bodyPr>
              <a:lstStyle/>
              <a:p>
                <a:pPr algn="l"/>
                <a:r>
                  <a:rPr lang="en-US" sz="1482" b="0" i="0" u="none" strike="noStrike" kern="1200" baseline="0">
                    <a:solidFill>
                      <a:schemeClr val="bg1"/>
                    </a:solidFill>
                    <a:latin typeface="Arial" panose="020B0604020202020204" pitchFamily="34" charset="0"/>
                    <a:ea typeface="+mn-ea"/>
                    <a:cs typeface="Arial" panose="020B0604020202020204" pitchFamily="34" charset="0"/>
                  </a:rPr>
                  <a:t>global-reporting-initiative-</a:t>
                </a:r>
                <a:r>
                  <a:rPr lang="en-US" sz="1482" b="0" i="0" u="none" strike="noStrike" kern="1200" baseline="0" err="1">
                    <a:solidFill>
                      <a:schemeClr val="bg1"/>
                    </a:solidFill>
                    <a:latin typeface="Arial" panose="020B0604020202020204" pitchFamily="34" charset="0"/>
                    <a:ea typeface="+mn-ea"/>
                    <a:cs typeface="Arial" panose="020B0604020202020204" pitchFamily="34" charset="0"/>
                  </a:rPr>
                  <a:t>gri</a:t>
                </a:r>
                <a:endParaRPr lang="en-NL" sz="1482">
                  <a:solidFill>
                    <a:schemeClr val="bg1"/>
                  </a:solidFill>
                  <a:latin typeface="Arial" panose="020B0604020202020204" pitchFamily="34" charset="0"/>
                  <a:cs typeface="Arial" panose="020B0604020202020204" pitchFamily="34" charset="0"/>
                </a:endParaRPr>
              </a:p>
            </p:txBody>
          </p:sp>
        </p:grpSp>
      </p:grpSp>
      <p:grpSp>
        <p:nvGrpSpPr>
          <p:cNvPr id="42" name="Logo">
            <a:extLst>
              <a:ext uri="{FF2B5EF4-FFF2-40B4-BE49-F238E27FC236}">
                <a16:creationId xmlns:a16="http://schemas.microsoft.com/office/drawing/2014/main" id="{83AE3D6E-45CB-BAE4-0FCB-0476EDEEC492}"/>
              </a:ext>
            </a:extLst>
          </p:cNvPr>
          <p:cNvGrpSpPr/>
          <p:nvPr userDrawn="1"/>
        </p:nvGrpSpPr>
        <p:grpSpPr>
          <a:xfrm>
            <a:off x="6104711" y="2514206"/>
            <a:ext cx="3047871" cy="1295692"/>
            <a:chOff x="5768475" y="2375691"/>
            <a:chExt cx="2880000" cy="1224309"/>
          </a:xfrm>
        </p:grpSpPr>
        <p:sp>
          <p:nvSpPr>
            <p:cNvPr id="39" name="URL">
              <a:extLst>
                <a:ext uri="{FF2B5EF4-FFF2-40B4-BE49-F238E27FC236}">
                  <a16:creationId xmlns:a16="http://schemas.microsoft.com/office/drawing/2014/main" id="{6DABC134-E185-A966-7E11-4D78A96B3C44}"/>
                </a:ext>
              </a:extLst>
            </p:cNvPr>
            <p:cNvSpPr txBox="1"/>
            <p:nvPr userDrawn="1"/>
          </p:nvSpPr>
          <p:spPr>
            <a:xfrm>
              <a:off x="5768475" y="3240000"/>
              <a:ext cx="2880000" cy="360000"/>
            </a:xfrm>
            <a:prstGeom prst="rect">
              <a:avLst/>
            </a:prstGeom>
            <a:noFill/>
          </p:spPr>
          <p:txBody>
            <a:bodyPr wrap="square" lIns="0" tIns="0" rIns="0" bIns="0" rtlCol="0" anchor="ctr" anchorCtr="0">
              <a:noAutofit/>
            </a:bodyPr>
            <a:lstStyle/>
            <a:p>
              <a:pPr algn="ctr">
                <a:lnSpc>
                  <a:spcPct val="100000"/>
                </a:lnSpc>
              </a:pPr>
              <a:r>
                <a:rPr lang="en-US" sz="2117">
                  <a:solidFill>
                    <a:schemeClr val="bg1"/>
                  </a:solidFill>
                  <a:latin typeface="Arial" panose="020B0604020202020204" pitchFamily="34" charset="0"/>
                  <a:cs typeface="Arial" panose="020B0604020202020204" pitchFamily="34" charset="0"/>
                </a:rPr>
                <a:t>www.globalreporting.org</a:t>
              </a:r>
              <a:endParaRPr lang="en-NL" sz="2117">
                <a:solidFill>
                  <a:schemeClr val="bg1"/>
                </a:solidFill>
                <a:latin typeface="Arial" panose="020B0604020202020204" pitchFamily="34" charset="0"/>
                <a:cs typeface="Arial" panose="020B0604020202020204" pitchFamily="34" charset="0"/>
              </a:endParaRPr>
            </a:p>
          </p:txBody>
        </p:sp>
        <p:pic>
          <p:nvPicPr>
            <p:cNvPr id="3" name="Logo" descr="A picture containing drawing&#10;&#10;Description automatically generated">
              <a:extLst>
                <a:ext uri="{FF2B5EF4-FFF2-40B4-BE49-F238E27FC236}">
                  <a16:creationId xmlns:a16="http://schemas.microsoft.com/office/drawing/2014/main" id="{CA100785-8FA9-4FFB-90FA-F46AD31288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67570" y="2375691"/>
              <a:ext cx="2681811" cy="850417"/>
            </a:xfrm>
            <a:prstGeom prst="rect">
              <a:avLst/>
            </a:prstGeom>
          </p:spPr>
        </p:pic>
      </p:grpSp>
      <p:cxnSp>
        <p:nvCxnSpPr>
          <p:cNvPr id="8" name="Line">
            <a:extLst>
              <a:ext uri="{FF2B5EF4-FFF2-40B4-BE49-F238E27FC236}">
                <a16:creationId xmlns:a16="http://schemas.microsoft.com/office/drawing/2014/main" id="{17B77850-2CF5-492A-9D94-685B4B77E7DF}"/>
              </a:ext>
            </a:extLst>
          </p:cNvPr>
          <p:cNvCxnSpPr/>
          <p:nvPr userDrawn="1"/>
        </p:nvCxnSpPr>
        <p:spPr>
          <a:xfrm>
            <a:off x="3428855" y="1"/>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itle">
            <a:extLst>
              <a:ext uri="{FF2B5EF4-FFF2-40B4-BE49-F238E27FC236}">
                <a16:creationId xmlns:a16="http://schemas.microsoft.com/office/drawing/2014/main" id="{410FAC76-3460-5F0A-8151-26AAD30A1863}"/>
              </a:ext>
            </a:extLst>
          </p:cNvPr>
          <p:cNvSpPr txBox="1"/>
          <p:nvPr userDrawn="1"/>
        </p:nvSpPr>
        <p:spPr>
          <a:xfrm>
            <a:off x="245405" y="3136615"/>
            <a:ext cx="2938047" cy="584647"/>
          </a:xfrm>
          <a:prstGeom prst="rect">
            <a:avLst/>
          </a:prstGeom>
          <a:noFill/>
        </p:spPr>
        <p:txBody>
          <a:bodyPr wrap="none" rtlCol="0">
            <a:spAutoFit/>
          </a:bodyPr>
          <a:lstStyle/>
          <a:p>
            <a:pPr algn="ctr"/>
            <a:r>
              <a:rPr lang="ca-ES" sz="3199">
                <a:solidFill>
                  <a:schemeClr val="bg1"/>
                </a:solidFill>
                <a:latin typeface="Arial Black" panose="020B0A04020102020204" pitchFamily="34" charset="0"/>
                <a:cs typeface="Arial" panose="020B0604020202020204" pitchFamily="34" charset="0"/>
              </a:rPr>
              <a:t>THANK YOU</a:t>
            </a:r>
            <a:endParaRPr lang="en-US" sz="3199">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75768963"/>
      </p:ext>
    </p:extLst>
  </p:cSld>
  <p:clrMapOvr>
    <a:masterClrMapping/>
  </p:clrMapOvr>
  <p:extLst>
    <p:ext uri="{DCECCB84-F9BA-43D5-87BE-67443E8EF086}">
      <p15:sldGuideLst xmlns:p15="http://schemas.microsoft.com/office/powerpoint/2012/main">
        <p15:guide id="1" pos="48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3" name="Picture 2" descr="A picture containing building, photo, man, sitting&#10;&#10;Description automatically generated">
            <a:extLst>
              <a:ext uri="{FF2B5EF4-FFF2-40B4-BE49-F238E27FC236}">
                <a16:creationId xmlns:a16="http://schemas.microsoft.com/office/drawing/2014/main" id="{4CD42477-8EFF-4232-BE50-9BDB890A4C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662"/>
          <a:stretch/>
        </p:blipFill>
        <p:spPr>
          <a:xfrm>
            <a:off x="0" y="1641971"/>
            <a:ext cx="4913818" cy="3574058"/>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3201FDF6-4565-4CB4-859C-4D9E1F13C3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3228454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3" name="Picture 2" descr="A picture containing water, riding&#10;&#10;Description automatically generated">
            <a:extLst>
              <a:ext uri="{FF2B5EF4-FFF2-40B4-BE49-F238E27FC236}">
                <a16:creationId xmlns:a16="http://schemas.microsoft.com/office/drawing/2014/main" id="{B9DEECF6-B103-45FA-8AFA-6CACB7CCA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71" r="4171"/>
          <a:stretch/>
        </p:blipFill>
        <p:spPr>
          <a:xfrm>
            <a:off x="0" y="1641967"/>
            <a:ext cx="4913818" cy="3574060"/>
          </a:xfrm>
          <a:prstGeom prst="rect">
            <a:avLst/>
          </a:prstGeom>
        </p:spPr>
      </p:pic>
      <p:sp>
        <p:nvSpPr>
          <p:cNvPr id="8" name="Date Placeholder 2">
            <a:extLst>
              <a:ext uri="{FF2B5EF4-FFF2-40B4-BE49-F238E27FC236}">
                <a16:creationId xmlns:a16="http://schemas.microsoft.com/office/drawing/2014/main" id="{0F3EEB48-72FA-4376-A374-2D35EB8A1D8C}"/>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27CEE35F-555F-43F7-9283-1DF31A6D1114}"/>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27D07343-A2C4-4E43-A127-8C7C8649E9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553298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8" name="Date Placeholder 2">
            <a:extLst>
              <a:ext uri="{FF2B5EF4-FFF2-40B4-BE49-F238E27FC236}">
                <a16:creationId xmlns:a16="http://schemas.microsoft.com/office/drawing/2014/main" id="{0F3EEB48-72FA-4376-A374-2D35EB8A1D8C}"/>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27CEE35F-555F-43F7-9283-1DF31A6D1114}"/>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27D07343-A2C4-4E43-A127-8C7C8649E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pic>
        <p:nvPicPr>
          <p:cNvPr id="11" name="Picture 10" descr="A picture containing large, herd, front, standing&#10;&#10;Description automatically generated">
            <a:extLst>
              <a:ext uri="{FF2B5EF4-FFF2-40B4-BE49-F238E27FC236}">
                <a16:creationId xmlns:a16="http://schemas.microsoft.com/office/drawing/2014/main" id="{6FCD33BA-C44B-405D-A1F1-5F71C92284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135" r="16277"/>
          <a:stretch/>
        </p:blipFill>
        <p:spPr>
          <a:xfrm>
            <a:off x="1" y="1641965"/>
            <a:ext cx="4913817" cy="3574059"/>
          </a:xfrm>
          <a:prstGeom prst="rect">
            <a:avLst/>
          </a:prstGeom>
        </p:spPr>
      </p:pic>
    </p:spTree>
    <p:extLst>
      <p:ext uri="{BB962C8B-B14F-4D97-AF65-F5344CB8AC3E}">
        <p14:creationId xmlns:p14="http://schemas.microsoft.com/office/powerpoint/2010/main" val="3941541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8" name="Date Placeholder 2">
            <a:extLst>
              <a:ext uri="{FF2B5EF4-FFF2-40B4-BE49-F238E27FC236}">
                <a16:creationId xmlns:a16="http://schemas.microsoft.com/office/drawing/2014/main" id="{0F3EEB48-72FA-4376-A374-2D35EB8A1D8C}"/>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27CEE35F-555F-43F7-9283-1DF31A6D1114}"/>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27D07343-A2C4-4E43-A127-8C7C8649E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pic>
        <p:nvPicPr>
          <p:cNvPr id="4" name="Picture 3" descr="A picture containing toy&#10;&#10;Description automatically generated">
            <a:extLst>
              <a:ext uri="{FF2B5EF4-FFF2-40B4-BE49-F238E27FC236}">
                <a16:creationId xmlns:a16="http://schemas.microsoft.com/office/drawing/2014/main" id="{B5437487-7ECB-4745-B948-E9B9E4B4E81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1785"/>
          <a:stretch/>
        </p:blipFill>
        <p:spPr>
          <a:xfrm>
            <a:off x="0" y="1641967"/>
            <a:ext cx="4913817" cy="3574060"/>
          </a:xfrm>
          <a:prstGeom prst="rect">
            <a:avLst/>
          </a:prstGeom>
        </p:spPr>
      </p:pic>
    </p:spTree>
    <p:extLst>
      <p:ext uri="{BB962C8B-B14F-4D97-AF65-F5344CB8AC3E}">
        <p14:creationId xmlns:p14="http://schemas.microsoft.com/office/powerpoint/2010/main" val="298763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8" name="Date Placeholder 2">
            <a:extLst>
              <a:ext uri="{FF2B5EF4-FFF2-40B4-BE49-F238E27FC236}">
                <a16:creationId xmlns:a16="http://schemas.microsoft.com/office/drawing/2014/main" id="{0F3EEB48-72FA-4376-A374-2D35EB8A1D8C}"/>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27CEE35F-555F-43F7-9283-1DF31A6D1114}"/>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27D07343-A2C4-4E43-A127-8C7C8649E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pic>
        <p:nvPicPr>
          <p:cNvPr id="5" name="Picture 4" descr="A picture containing computer, computer, table, using&#10;&#10;Description automatically generated">
            <a:extLst>
              <a:ext uri="{FF2B5EF4-FFF2-40B4-BE49-F238E27FC236}">
                <a16:creationId xmlns:a16="http://schemas.microsoft.com/office/drawing/2014/main" id="{2ABFFC3C-F07A-451C-AF59-A7E8AEACF63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343"/>
          <a:stretch/>
        </p:blipFill>
        <p:spPr>
          <a:xfrm>
            <a:off x="1" y="1641967"/>
            <a:ext cx="4913817" cy="3574060"/>
          </a:xfrm>
          <a:prstGeom prst="rect">
            <a:avLst/>
          </a:prstGeom>
        </p:spPr>
      </p:pic>
    </p:spTree>
    <p:extLst>
      <p:ext uri="{BB962C8B-B14F-4D97-AF65-F5344CB8AC3E}">
        <p14:creationId xmlns:p14="http://schemas.microsoft.com/office/powerpoint/2010/main" val="2089382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8" name="Date Placeholder 2">
            <a:extLst>
              <a:ext uri="{FF2B5EF4-FFF2-40B4-BE49-F238E27FC236}">
                <a16:creationId xmlns:a16="http://schemas.microsoft.com/office/drawing/2014/main" id="{0F3EEB48-72FA-4376-A374-2D35EB8A1D8C}"/>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27CEE35F-555F-43F7-9283-1DF31A6D1114}"/>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27D07343-A2C4-4E43-A127-8C7C8649E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pic>
        <p:nvPicPr>
          <p:cNvPr id="5" name="Picture 4" descr="A person standing in front of a building&#10;&#10;Description automatically generated">
            <a:extLst>
              <a:ext uri="{FF2B5EF4-FFF2-40B4-BE49-F238E27FC236}">
                <a16:creationId xmlns:a16="http://schemas.microsoft.com/office/drawing/2014/main" id="{4E9A4CD5-F317-472A-908E-3ECB4522DD0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875" r="4838"/>
          <a:stretch/>
        </p:blipFill>
        <p:spPr>
          <a:xfrm>
            <a:off x="0" y="1616649"/>
            <a:ext cx="4913817" cy="3599378"/>
          </a:xfrm>
          <a:prstGeom prst="rect">
            <a:avLst/>
          </a:prstGeom>
        </p:spPr>
      </p:pic>
    </p:spTree>
    <p:extLst>
      <p:ext uri="{BB962C8B-B14F-4D97-AF65-F5344CB8AC3E}">
        <p14:creationId xmlns:p14="http://schemas.microsoft.com/office/powerpoint/2010/main" val="3387849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8" name="Date Placeholder 2">
            <a:extLst>
              <a:ext uri="{FF2B5EF4-FFF2-40B4-BE49-F238E27FC236}">
                <a16:creationId xmlns:a16="http://schemas.microsoft.com/office/drawing/2014/main" id="{0F3EEB48-72FA-4376-A374-2D35EB8A1D8C}"/>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27CEE35F-555F-43F7-9283-1DF31A6D1114}"/>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27D07343-A2C4-4E43-A127-8C7C8649E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pic>
        <p:nvPicPr>
          <p:cNvPr id="4" name="Picture 3" descr="A person sitting at a table in front of a crowd&#10;&#10;Description automatically generated">
            <a:extLst>
              <a:ext uri="{FF2B5EF4-FFF2-40B4-BE49-F238E27FC236}">
                <a16:creationId xmlns:a16="http://schemas.microsoft.com/office/drawing/2014/main" id="{7B133E40-0162-4762-8FB6-B1BF22D0CE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66"/>
          <a:stretch/>
        </p:blipFill>
        <p:spPr>
          <a:xfrm>
            <a:off x="0" y="1629311"/>
            <a:ext cx="4913817" cy="3586716"/>
          </a:xfrm>
          <a:prstGeom prst="rect">
            <a:avLst/>
          </a:prstGeom>
        </p:spPr>
      </p:pic>
    </p:spTree>
    <p:extLst>
      <p:ext uri="{BB962C8B-B14F-4D97-AF65-F5344CB8AC3E}">
        <p14:creationId xmlns:p14="http://schemas.microsoft.com/office/powerpoint/2010/main" val="400558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_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6201D-3514-4E5F-B4C4-7F698828E7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4293568104"/>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8" name="Date Placeholder 2">
            <a:extLst>
              <a:ext uri="{FF2B5EF4-FFF2-40B4-BE49-F238E27FC236}">
                <a16:creationId xmlns:a16="http://schemas.microsoft.com/office/drawing/2014/main" id="{0F3EEB48-72FA-4376-A374-2D35EB8A1D8C}"/>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27CEE35F-555F-43F7-9283-1DF31A6D1114}"/>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27D07343-A2C4-4E43-A127-8C7C8649E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pic>
        <p:nvPicPr>
          <p:cNvPr id="5" name="Picture 4" descr="A person using a computer&#10;&#10;Description automatically generated">
            <a:extLst>
              <a:ext uri="{FF2B5EF4-FFF2-40B4-BE49-F238E27FC236}">
                <a16:creationId xmlns:a16="http://schemas.microsoft.com/office/drawing/2014/main" id="{03DB1EC7-F1CF-40B0-B286-0FE7505A3F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297"/>
          <a:stretch/>
        </p:blipFill>
        <p:spPr>
          <a:xfrm>
            <a:off x="-34812" y="1629311"/>
            <a:ext cx="4948629" cy="3599378"/>
          </a:xfrm>
          <a:prstGeom prst="rect">
            <a:avLst/>
          </a:prstGeom>
        </p:spPr>
      </p:pic>
    </p:spTree>
    <p:extLst>
      <p:ext uri="{BB962C8B-B14F-4D97-AF65-F5344CB8AC3E}">
        <p14:creationId xmlns:p14="http://schemas.microsoft.com/office/powerpoint/2010/main" val="3459499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_no_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8" name="Date Placeholder 2">
            <a:extLst>
              <a:ext uri="{FF2B5EF4-FFF2-40B4-BE49-F238E27FC236}">
                <a16:creationId xmlns:a16="http://schemas.microsoft.com/office/drawing/2014/main" id="{3416159C-4FE1-4FE5-A92E-CA92D469344F}"/>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7C1672E5-01EA-4BA9-8D35-2C3469A4BAEF}"/>
              </a:ext>
            </a:extLst>
          </p:cNvPr>
          <p:cNvSpPr>
            <a:spLocks noGrp="1"/>
          </p:cNvSpPr>
          <p:nvPr>
            <p:ph type="sldNum" sz="quarter" idx="11"/>
          </p:nvPr>
        </p:nvSpPr>
        <p:spPr>
          <a:xfrm>
            <a:off x="8168600" y="6348918"/>
            <a:ext cx="647007" cy="365125"/>
          </a:xfrm>
          <a:prstGeom prst="rect">
            <a:avLst/>
          </a:prstGeom>
        </p:spPr>
        <p:txBody>
          <a:bodyPr/>
          <a:lstStyle>
            <a:lvl1pPr>
              <a:defRPr>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A218C892-47F9-4AEC-B37A-995D173B8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1305631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8" name="Date Placeholder 2">
            <a:extLst>
              <a:ext uri="{FF2B5EF4-FFF2-40B4-BE49-F238E27FC236}">
                <a16:creationId xmlns:a16="http://schemas.microsoft.com/office/drawing/2014/main" id="{0B37FC1A-20DB-46A4-9AD3-5C9F4263E9B5}"/>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D5DA4753-BE67-4742-80AB-ABAE9A80AEFD}"/>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6"/>
            <a:ext cx="7340376" cy="5216023"/>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4168513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8" name="Date Placeholder 2">
            <a:extLst>
              <a:ext uri="{FF2B5EF4-FFF2-40B4-BE49-F238E27FC236}">
                <a16:creationId xmlns:a16="http://schemas.microsoft.com/office/drawing/2014/main" id="{0B37FC1A-20DB-46A4-9AD3-5C9F4263E9B5}"/>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D5DA4753-BE67-4742-80AB-ABAE9A80AEFD}"/>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1315457"/>
            <a:ext cx="7340376" cy="4837777"/>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pic>
        <p:nvPicPr>
          <p:cNvPr id="5" name="Picture 4" descr="A picture containing outdoor, nature, mountain, hillside&#10;&#10;Description automatically generated">
            <a:extLst>
              <a:ext uri="{FF2B5EF4-FFF2-40B4-BE49-F238E27FC236}">
                <a16:creationId xmlns:a16="http://schemas.microsoft.com/office/drawing/2014/main" id="{D77F9B84-FDFC-4FB4-B201-69C85F59B2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582" r="13582"/>
          <a:stretch/>
        </p:blipFill>
        <p:spPr>
          <a:xfrm>
            <a:off x="0" y="0"/>
            <a:ext cx="3743864" cy="6858000"/>
          </a:xfrm>
          <a:prstGeom prst="rect">
            <a:avLst/>
          </a:prstGeom>
        </p:spPr>
      </p:pic>
      <p:sp>
        <p:nvSpPr>
          <p:cNvPr id="12" name="Title 1">
            <a:extLst>
              <a:ext uri="{FF2B5EF4-FFF2-40B4-BE49-F238E27FC236}">
                <a16:creationId xmlns:a16="http://schemas.microsoft.com/office/drawing/2014/main" id="{A14B9190-78C2-47A0-8074-FDCBFAC93455}"/>
              </a:ext>
            </a:extLst>
          </p:cNvPr>
          <p:cNvSpPr txBox="1">
            <a:spLocks/>
          </p:cNvSpPr>
          <p:nvPr userDrawn="1"/>
        </p:nvSpPr>
        <p:spPr>
          <a:xfrm>
            <a:off x="4063041" y="215572"/>
            <a:ext cx="7159925" cy="437913"/>
          </a:xfrm>
          <a:prstGeom prst="rect">
            <a:avLst/>
          </a:prstGeom>
        </p:spPr>
        <p:txBody>
          <a:bodyPr anchor="ctr"/>
          <a:lstStyle>
            <a:lvl1pPr algn="l" defTabSz="914400" rtl="0" eaLnBrk="1" latinLnBrk="0" hangingPunct="1">
              <a:lnSpc>
                <a:spcPct val="90000"/>
              </a:lnSpc>
              <a:spcBef>
                <a:spcPct val="0"/>
              </a:spcBef>
              <a:buNone/>
              <a:defRPr sz="2400" b="1" kern="1200">
                <a:solidFill>
                  <a:schemeClr val="accent1"/>
                </a:solidFill>
                <a:latin typeface="Arial Black" panose="020B0A04020102020204" pitchFamily="34" charset="0"/>
                <a:ea typeface="+mj-ea"/>
                <a:cs typeface="Arial" panose="020B0604020202020204" pitchFamily="34" charset="0"/>
              </a:defRPr>
            </a:lvl1pPr>
          </a:lstStyle>
          <a:p>
            <a:r>
              <a:rPr lang="en-US"/>
              <a:t>Click to add text</a:t>
            </a:r>
          </a:p>
        </p:txBody>
      </p:sp>
      <p:sp>
        <p:nvSpPr>
          <p:cNvPr id="13" name="Text Placeholder 11">
            <a:extLst>
              <a:ext uri="{FF2B5EF4-FFF2-40B4-BE49-F238E27FC236}">
                <a16:creationId xmlns:a16="http://schemas.microsoft.com/office/drawing/2014/main" id="{4A67A8CE-719B-45C7-A81A-EA52E1FC61B4}"/>
              </a:ext>
            </a:extLst>
          </p:cNvPr>
          <p:cNvSpPr>
            <a:spLocks noGrp="1"/>
          </p:cNvSpPr>
          <p:nvPr>
            <p:ph type="body" sz="quarter" idx="13" hasCustomPrompt="1"/>
          </p:nvPr>
        </p:nvSpPr>
        <p:spPr>
          <a:xfrm>
            <a:off x="4062545" y="704766"/>
            <a:ext cx="7340376"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spTree>
    <p:extLst>
      <p:ext uri="{BB962C8B-B14F-4D97-AF65-F5344CB8AC3E}">
        <p14:creationId xmlns:p14="http://schemas.microsoft.com/office/powerpoint/2010/main" val="3442565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CC96EB88-DEB9-4FED-987B-3F22CAD9E4D9}"/>
              </a:ext>
            </a:extLst>
          </p:cNvPr>
          <p:cNvSpPr>
            <a:spLocks noGrp="1"/>
          </p:cNvSpPr>
          <p:nvPr>
            <p:ph type="dt" sz="half" idx="2"/>
          </p:nvPr>
        </p:nvSpPr>
        <p:spPr>
          <a:xfrm>
            <a:off x="9091863" y="6353464"/>
            <a:ext cx="2743200" cy="365125"/>
          </a:xfrm>
          <a:prstGeom prst="rect">
            <a:avLst/>
          </a:prstGeom>
        </p:spPr>
        <p:txBody>
          <a:bodyPr vert="horz" lIns="91440" tIns="45720" rIns="91440" bIns="45720" rtlCol="0" anchor="ctr"/>
          <a:lstStyle>
            <a:lvl1pPr algn="r">
              <a:defRPr sz="1200">
                <a:solidFill>
                  <a:srgbClr val="646363"/>
                </a:solidFill>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Rectangle 8">
            <a:extLst>
              <a:ext uri="{FF2B5EF4-FFF2-40B4-BE49-F238E27FC236}">
                <a16:creationId xmlns:a16="http://schemas.microsoft.com/office/drawing/2014/main" id="{6619732F-BB29-401A-A0EC-8414C7D50C55}"/>
              </a:ext>
            </a:extLst>
          </p:cNvPr>
          <p:cNvSpPr/>
          <p:nvPr userDrawn="1"/>
        </p:nvSpPr>
        <p:spPr>
          <a:xfrm>
            <a:off x="1755353" y="188322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0" name="Oval 9">
            <a:extLst>
              <a:ext uri="{FF2B5EF4-FFF2-40B4-BE49-F238E27FC236}">
                <a16:creationId xmlns:a16="http://schemas.microsoft.com/office/drawing/2014/main" id="{25C4B13E-D173-4D3D-9C52-C8BFEA3562B5}"/>
              </a:ext>
            </a:extLst>
          </p:cNvPr>
          <p:cNvSpPr/>
          <p:nvPr userDrawn="1"/>
        </p:nvSpPr>
        <p:spPr>
          <a:xfrm>
            <a:off x="3036684" y="1560027"/>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1</a:t>
            </a:r>
            <a:endParaRPr lang="en-NL" sz="2800">
              <a:solidFill>
                <a:srgbClr val="23559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09C97FD-C7BA-4812-9179-EB358FEF9AAB}"/>
              </a:ext>
            </a:extLst>
          </p:cNvPr>
          <p:cNvSpPr/>
          <p:nvPr userDrawn="1"/>
        </p:nvSpPr>
        <p:spPr>
          <a:xfrm>
            <a:off x="7001464" y="188322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2" name="Oval 11">
            <a:extLst>
              <a:ext uri="{FF2B5EF4-FFF2-40B4-BE49-F238E27FC236}">
                <a16:creationId xmlns:a16="http://schemas.microsoft.com/office/drawing/2014/main" id="{8DA77DB5-ECAD-482C-AC08-E697398CC60B}"/>
              </a:ext>
            </a:extLst>
          </p:cNvPr>
          <p:cNvSpPr/>
          <p:nvPr userDrawn="1"/>
        </p:nvSpPr>
        <p:spPr>
          <a:xfrm>
            <a:off x="8289440" y="1559414"/>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2</a:t>
            </a:r>
            <a:endParaRPr lang="en-NL" sz="2800">
              <a:solidFill>
                <a:srgbClr val="23559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AABE60E-840B-49C4-8ABA-A6458026EAEC}"/>
              </a:ext>
            </a:extLst>
          </p:cNvPr>
          <p:cNvSpPr/>
          <p:nvPr userDrawn="1"/>
        </p:nvSpPr>
        <p:spPr>
          <a:xfrm>
            <a:off x="1765478" y="425471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5" name="Oval 14">
            <a:extLst>
              <a:ext uri="{FF2B5EF4-FFF2-40B4-BE49-F238E27FC236}">
                <a16:creationId xmlns:a16="http://schemas.microsoft.com/office/drawing/2014/main" id="{F3AD8340-143E-4D0C-8C09-58CA7BBB4442}"/>
              </a:ext>
            </a:extLst>
          </p:cNvPr>
          <p:cNvSpPr/>
          <p:nvPr userDrawn="1"/>
        </p:nvSpPr>
        <p:spPr>
          <a:xfrm>
            <a:off x="3036684" y="3934679"/>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3</a:t>
            </a:r>
            <a:endParaRPr lang="en-NL" sz="2800">
              <a:solidFill>
                <a:srgbClr val="23559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8BFD2E8-C33D-4366-95D7-DD1C226C4A7B}"/>
              </a:ext>
            </a:extLst>
          </p:cNvPr>
          <p:cNvSpPr/>
          <p:nvPr userDrawn="1"/>
        </p:nvSpPr>
        <p:spPr>
          <a:xfrm>
            <a:off x="7001464" y="425471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7" name="Oval 16">
            <a:extLst>
              <a:ext uri="{FF2B5EF4-FFF2-40B4-BE49-F238E27FC236}">
                <a16:creationId xmlns:a16="http://schemas.microsoft.com/office/drawing/2014/main" id="{2E2A94EA-DEBF-4023-BB9A-C7E293E2A579}"/>
              </a:ext>
            </a:extLst>
          </p:cNvPr>
          <p:cNvSpPr/>
          <p:nvPr userDrawn="1"/>
        </p:nvSpPr>
        <p:spPr>
          <a:xfrm>
            <a:off x="8289439" y="3934679"/>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4</a:t>
            </a:r>
            <a:endParaRPr lang="en-NL" sz="2800">
              <a:solidFill>
                <a:srgbClr val="23559F"/>
              </a:solidFill>
              <a:latin typeface="Arial" panose="020B0604020202020204" pitchFamily="34" charset="0"/>
              <a:cs typeface="Arial" panose="020B0604020202020204" pitchFamily="34" charset="0"/>
            </a:endParaRPr>
          </a:p>
        </p:txBody>
      </p:sp>
      <p:pic>
        <p:nvPicPr>
          <p:cNvPr id="20" name="Picture 19" descr="A picture containing drawing&#10;&#10;Description automatically generated">
            <a:extLst>
              <a:ext uri="{FF2B5EF4-FFF2-40B4-BE49-F238E27FC236}">
                <a16:creationId xmlns:a16="http://schemas.microsoft.com/office/drawing/2014/main" id="{C31C1AD3-FB4E-40D4-B01A-19B8AA14E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21" name="Title 1">
            <a:extLst>
              <a:ext uri="{FF2B5EF4-FFF2-40B4-BE49-F238E27FC236}">
                <a16:creationId xmlns:a16="http://schemas.microsoft.com/office/drawing/2014/main" id="{6B5D62C0-98CE-4913-BDD4-14587727FAF9}"/>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chemeClr val="accent1"/>
                </a:solidFill>
                <a:latin typeface="Arial Black" panose="020B0A04020102020204" pitchFamily="34" charset="0"/>
                <a:cs typeface="Arial" panose="020B0604020202020204" pitchFamily="34" charset="0"/>
              </a:defRPr>
            </a:lvl1pPr>
          </a:lstStyle>
          <a:p>
            <a:r>
              <a:rPr lang="en-US"/>
              <a:t>Click to add text</a:t>
            </a:r>
          </a:p>
        </p:txBody>
      </p:sp>
      <p:sp>
        <p:nvSpPr>
          <p:cNvPr id="22" name="Text Placeholder 11">
            <a:extLst>
              <a:ext uri="{FF2B5EF4-FFF2-40B4-BE49-F238E27FC236}">
                <a16:creationId xmlns:a16="http://schemas.microsoft.com/office/drawing/2014/main" id="{B3A8573A-5EA7-4791-B011-37BB78232FE9}"/>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spTree>
    <p:extLst>
      <p:ext uri="{BB962C8B-B14F-4D97-AF65-F5344CB8AC3E}">
        <p14:creationId xmlns:p14="http://schemas.microsoft.com/office/powerpoint/2010/main" val="2840935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CC96EB88-DEB9-4FED-987B-3F22CAD9E4D9}"/>
              </a:ext>
            </a:extLst>
          </p:cNvPr>
          <p:cNvSpPr>
            <a:spLocks noGrp="1"/>
          </p:cNvSpPr>
          <p:nvPr>
            <p:ph type="dt" sz="half" idx="2"/>
          </p:nvPr>
        </p:nvSpPr>
        <p:spPr>
          <a:xfrm>
            <a:off x="9091863" y="6353464"/>
            <a:ext cx="2743200" cy="365125"/>
          </a:xfrm>
          <a:prstGeom prst="rect">
            <a:avLst/>
          </a:prstGeom>
        </p:spPr>
        <p:txBody>
          <a:bodyPr vert="horz" lIns="91440" tIns="45720" rIns="91440" bIns="45720" rtlCol="0" anchor="ctr"/>
          <a:lstStyle>
            <a:lvl1pPr algn="r">
              <a:defRPr sz="1200">
                <a:solidFill>
                  <a:srgbClr val="646363"/>
                </a:solidFill>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Rectangle 8">
            <a:extLst>
              <a:ext uri="{FF2B5EF4-FFF2-40B4-BE49-F238E27FC236}">
                <a16:creationId xmlns:a16="http://schemas.microsoft.com/office/drawing/2014/main" id="{6619732F-BB29-401A-A0EC-8414C7D50C55}"/>
              </a:ext>
            </a:extLst>
          </p:cNvPr>
          <p:cNvSpPr/>
          <p:nvPr userDrawn="1"/>
        </p:nvSpPr>
        <p:spPr>
          <a:xfrm>
            <a:off x="1755353" y="188322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0" name="Oval 9">
            <a:extLst>
              <a:ext uri="{FF2B5EF4-FFF2-40B4-BE49-F238E27FC236}">
                <a16:creationId xmlns:a16="http://schemas.microsoft.com/office/drawing/2014/main" id="{25C4B13E-D173-4D3D-9C52-C8BFEA3562B5}"/>
              </a:ext>
            </a:extLst>
          </p:cNvPr>
          <p:cNvSpPr/>
          <p:nvPr userDrawn="1"/>
        </p:nvSpPr>
        <p:spPr>
          <a:xfrm>
            <a:off x="3036684" y="1560027"/>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1</a:t>
            </a:r>
            <a:endParaRPr lang="en-NL" sz="2800">
              <a:solidFill>
                <a:srgbClr val="23559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09C97FD-C7BA-4812-9179-EB358FEF9AAB}"/>
              </a:ext>
            </a:extLst>
          </p:cNvPr>
          <p:cNvSpPr/>
          <p:nvPr userDrawn="1"/>
        </p:nvSpPr>
        <p:spPr>
          <a:xfrm>
            <a:off x="7001464" y="188322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2" name="Oval 11">
            <a:extLst>
              <a:ext uri="{FF2B5EF4-FFF2-40B4-BE49-F238E27FC236}">
                <a16:creationId xmlns:a16="http://schemas.microsoft.com/office/drawing/2014/main" id="{8DA77DB5-ECAD-482C-AC08-E697398CC60B}"/>
              </a:ext>
            </a:extLst>
          </p:cNvPr>
          <p:cNvSpPr/>
          <p:nvPr userDrawn="1"/>
        </p:nvSpPr>
        <p:spPr>
          <a:xfrm>
            <a:off x="8289440" y="1559414"/>
            <a:ext cx="640080" cy="64008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2"/>
                </a:solidFill>
                <a:latin typeface="Arial" panose="020B0604020202020204" pitchFamily="34" charset="0"/>
                <a:cs typeface="Arial" panose="020B0604020202020204" pitchFamily="34" charset="0"/>
              </a:rPr>
              <a:t>2</a:t>
            </a:r>
            <a:endParaRPr lang="en-NL" sz="2800">
              <a:solidFill>
                <a:schemeClr val="accent2"/>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AABE60E-840B-49C4-8ABA-A6458026EAEC}"/>
              </a:ext>
            </a:extLst>
          </p:cNvPr>
          <p:cNvSpPr/>
          <p:nvPr userDrawn="1"/>
        </p:nvSpPr>
        <p:spPr>
          <a:xfrm>
            <a:off x="1765478" y="425471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5" name="Oval 14">
            <a:extLst>
              <a:ext uri="{FF2B5EF4-FFF2-40B4-BE49-F238E27FC236}">
                <a16:creationId xmlns:a16="http://schemas.microsoft.com/office/drawing/2014/main" id="{F3AD8340-143E-4D0C-8C09-58CA7BBB4442}"/>
              </a:ext>
            </a:extLst>
          </p:cNvPr>
          <p:cNvSpPr/>
          <p:nvPr userDrawn="1"/>
        </p:nvSpPr>
        <p:spPr>
          <a:xfrm>
            <a:off x="3036684" y="3934679"/>
            <a:ext cx="640080" cy="64008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3"/>
                </a:solidFill>
                <a:latin typeface="Arial" panose="020B0604020202020204" pitchFamily="34" charset="0"/>
                <a:cs typeface="Arial" panose="020B0604020202020204" pitchFamily="34" charset="0"/>
              </a:rPr>
              <a:t>3</a:t>
            </a:r>
            <a:endParaRPr lang="en-NL" sz="2800">
              <a:solidFill>
                <a:schemeClr val="accent3"/>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8BFD2E8-C33D-4366-95D7-DD1C226C4A7B}"/>
              </a:ext>
            </a:extLst>
          </p:cNvPr>
          <p:cNvSpPr/>
          <p:nvPr userDrawn="1"/>
        </p:nvSpPr>
        <p:spPr>
          <a:xfrm>
            <a:off x="7001464" y="425471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7" name="Oval 16">
            <a:extLst>
              <a:ext uri="{FF2B5EF4-FFF2-40B4-BE49-F238E27FC236}">
                <a16:creationId xmlns:a16="http://schemas.microsoft.com/office/drawing/2014/main" id="{2E2A94EA-DEBF-4023-BB9A-C7E293E2A579}"/>
              </a:ext>
            </a:extLst>
          </p:cNvPr>
          <p:cNvSpPr/>
          <p:nvPr userDrawn="1"/>
        </p:nvSpPr>
        <p:spPr>
          <a:xfrm>
            <a:off x="8289439" y="3934679"/>
            <a:ext cx="640080" cy="640080"/>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solidFill>
                <a:latin typeface="Arial" panose="020B0604020202020204" pitchFamily="34" charset="0"/>
                <a:cs typeface="Arial" panose="020B0604020202020204" pitchFamily="34" charset="0"/>
              </a:rPr>
              <a:t>4</a:t>
            </a:r>
            <a:endParaRPr lang="en-NL" sz="2800">
              <a:solidFill>
                <a:schemeClr val="accent4"/>
              </a:solidFill>
              <a:latin typeface="Arial" panose="020B0604020202020204" pitchFamily="34" charset="0"/>
              <a:cs typeface="Arial" panose="020B0604020202020204" pitchFamily="34" charset="0"/>
            </a:endParaRPr>
          </a:p>
        </p:txBody>
      </p:sp>
      <p:pic>
        <p:nvPicPr>
          <p:cNvPr id="20" name="Picture 19" descr="A picture containing drawing&#10;&#10;Description automatically generated">
            <a:extLst>
              <a:ext uri="{FF2B5EF4-FFF2-40B4-BE49-F238E27FC236}">
                <a16:creationId xmlns:a16="http://schemas.microsoft.com/office/drawing/2014/main" id="{C31C1AD3-FB4E-40D4-B01A-19B8AA14E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21" name="Title 1">
            <a:extLst>
              <a:ext uri="{FF2B5EF4-FFF2-40B4-BE49-F238E27FC236}">
                <a16:creationId xmlns:a16="http://schemas.microsoft.com/office/drawing/2014/main" id="{6B5D62C0-98CE-4913-BDD4-14587727FAF9}"/>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chemeClr val="accent1"/>
                </a:solidFill>
                <a:latin typeface="Arial Black" panose="020B0A04020102020204" pitchFamily="34" charset="0"/>
                <a:cs typeface="Arial" panose="020B0604020202020204" pitchFamily="34" charset="0"/>
              </a:defRPr>
            </a:lvl1pPr>
          </a:lstStyle>
          <a:p>
            <a:r>
              <a:rPr lang="en-US"/>
              <a:t>Click to add text</a:t>
            </a:r>
          </a:p>
        </p:txBody>
      </p:sp>
      <p:sp>
        <p:nvSpPr>
          <p:cNvPr id="22" name="Text Placeholder 11">
            <a:extLst>
              <a:ext uri="{FF2B5EF4-FFF2-40B4-BE49-F238E27FC236}">
                <a16:creationId xmlns:a16="http://schemas.microsoft.com/office/drawing/2014/main" id="{B3A8573A-5EA7-4791-B011-37BB78232FE9}"/>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spTree>
    <p:extLst>
      <p:ext uri="{BB962C8B-B14F-4D97-AF65-F5344CB8AC3E}">
        <p14:creationId xmlns:p14="http://schemas.microsoft.com/office/powerpoint/2010/main" val="2840935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CC96EB88-DEB9-4FED-987B-3F22CAD9E4D9}"/>
              </a:ext>
            </a:extLst>
          </p:cNvPr>
          <p:cNvSpPr>
            <a:spLocks noGrp="1"/>
          </p:cNvSpPr>
          <p:nvPr>
            <p:ph type="dt" sz="half" idx="2"/>
          </p:nvPr>
        </p:nvSpPr>
        <p:spPr>
          <a:xfrm>
            <a:off x="9091863" y="6353464"/>
            <a:ext cx="2743200" cy="365125"/>
          </a:xfrm>
          <a:prstGeom prst="rect">
            <a:avLst/>
          </a:prstGeom>
        </p:spPr>
        <p:txBody>
          <a:bodyPr vert="horz" lIns="91440" tIns="45720" rIns="91440" bIns="45720" rtlCol="0" anchor="ctr"/>
          <a:lstStyle>
            <a:lvl1pPr algn="r">
              <a:defRPr sz="1200">
                <a:solidFill>
                  <a:srgbClr val="646363"/>
                </a:solidFill>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Rectangle 8">
            <a:extLst>
              <a:ext uri="{FF2B5EF4-FFF2-40B4-BE49-F238E27FC236}">
                <a16:creationId xmlns:a16="http://schemas.microsoft.com/office/drawing/2014/main" id="{6619732F-BB29-401A-A0EC-8414C7D50C55}"/>
              </a:ext>
            </a:extLst>
          </p:cNvPr>
          <p:cNvSpPr/>
          <p:nvPr userDrawn="1"/>
        </p:nvSpPr>
        <p:spPr>
          <a:xfrm>
            <a:off x="1755353" y="188322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0" name="Oval 9">
            <a:extLst>
              <a:ext uri="{FF2B5EF4-FFF2-40B4-BE49-F238E27FC236}">
                <a16:creationId xmlns:a16="http://schemas.microsoft.com/office/drawing/2014/main" id="{25C4B13E-D173-4D3D-9C52-C8BFEA3562B5}"/>
              </a:ext>
            </a:extLst>
          </p:cNvPr>
          <p:cNvSpPr/>
          <p:nvPr userDrawn="1"/>
        </p:nvSpPr>
        <p:spPr>
          <a:xfrm>
            <a:off x="3036684" y="1560027"/>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1</a:t>
            </a:r>
            <a:endParaRPr lang="en-NL" sz="2800">
              <a:solidFill>
                <a:srgbClr val="23559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09C97FD-C7BA-4812-9179-EB358FEF9AAB}"/>
              </a:ext>
            </a:extLst>
          </p:cNvPr>
          <p:cNvSpPr/>
          <p:nvPr userDrawn="1"/>
        </p:nvSpPr>
        <p:spPr>
          <a:xfrm>
            <a:off x="7001464" y="188322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2" name="Oval 11">
            <a:extLst>
              <a:ext uri="{FF2B5EF4-FFF2-40B4-BE49-F238E27FC236}">
                <a16:creationId xmlns:a16="http://schemas.microsoft.com/office/drawing/2014/main" id="{8DA77DB5-ECAD-482C-AC08-E697398CC60B}"/>
              </a:ext>
            </a:extLst>
          </p:cNvPr>
          <p:cNvSpPr/>
          <p:nvPr userDrawn="1"/>
        </p:nvSpPr>
        <p:spPr>
          <a:xfrm>
            <a:off x="8289440" y="1559414"/>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2</a:t>
            </a:r>
            <a:endParaRPr lang="en-NL" sz="2800">
              <a:solidFill>
                <a:srgbClr val="23559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AABE60E-840B-49C4-8ABA-A6458026EAEC}"/>
              </a:ext>
            </a:extLst>
          </p:cNvPr>
          <p:cNvSpPr/>
          <p:nvPr userDrawn="1"/>
        </p:nvSpPr>
        <p:spPr>
          <a:xfrm>
            <a:off x="1765478" y="425471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5" name="Oval 14">
            <a:extLst>
              <a:ext uri="{FF2B5EF4-FFF2-40B4-BE49-F238E27FC236}">
                <a16:creationId xmlns:a16="http://schemas.microsoft.com/office/drawing/2014/main" id="{F3AD8340-143E-4D0C-8C09-58CA7BBB4442}"/>
              </a:ext>
            </a:extLst>
          </p:cNvPr>
          <p:cNvSpPr/>
          <p:nvPr userDrawn="1"/>
        </p:nvSpPr>
        <p:spPr>
          <a:xfrm>
            <a:off x="3036684" y="3934679"/>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3</a:t>
            </a:r>
            <a:endParaRPr lang="en-NL" sz="2800">
              <a:solidFill>
                <a:srgbClr val="23559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8BFD2E8-C33D-4366-95D7-DD1C226C4A7B}"/>
              </a:ext>
            </a:extLst>
          </p:cNvPr>
          <p:cNvSpPr/>
          <p:nvPr userDrawn="1"/>
        </p:nvSpPr>
        <p:spPr>
          <a:xfrm>
            <a:off x="7001464" y="425471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7" name="Oval 16">
            <a:extLst>
              <a:ext uri="{FF2B5EF4-FFF2-40B4-BE49-F238E27FC236}">
                <a16:creationId xmlns:a16="http://schemas.microsoft.com/office/drawing/2014/main" id="{2E2A94EA-DEBF-4023-BB9A-C7E293E2A579}"/>
              </a:ext>
            </a:extLst>
          </p:cNvPr>
          <p:cNvSpPr/>
          <p:nvPr userDrawn="1"/>
        </p:nvSpPr>
        <p:spPr>
          <a:xfrm>
            <a:off x="8289439" y="3934679"/>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4</a:t>
            </a:r>
            <a:endParaRPr lang="en-NL" sz="2800">
              <a:solidFill>
                <a:srgbClr val="23559F"/>
              </a:solidFill>
              <a:latin typeface="Arial" panose="020B0604020202020204" pitchFamily="34" charset="0"/>
              <a:cs typeface="Arial" panose="020B0604020202020204" pitchFamily="34" charset="0"/>
            </a:endParaRPr>
          </a:p>
        </p:txBody>
      </p:sp>
      <p:pic>
        <p:nvPicPr>
          <p:cNvPr id="20" name="Picture 19" descr="A picture containing drawing&#10;&#10;Description automatically generated">
            <a:extLst>
              <a:ext uri="{FF2B5EF4-FFF2-40B4-BE49-F238E27FC236}">
                <a16:creationId xmlns:a16="http://schemas.microsoft.com/office/drawing/2014/main" id="{C31C1AD3-FB4E-40D4-B01A-19B8AA14E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21" name="Title 1">
            <a:extLst>
              <a:ext uri="{FF2B5EF4-FFF2-40B4-BE49-F238E27FC236}">
                <a16:creationId xmlns:a16="http://schemas.microsoft.com/office/drawing/2014/main" id="{6B5D62C0-98CE-4913-BDD4-14587727FAF9}"/>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22" name="Text Placeholder 11">
            <a:extLst>
              <a:ext uri="{FF2B5EF4-FFF2-40B4-BE49-F238E27FC236}">
                <a16:creationId xmlns:a16="http://schemas.microsoft.com/office/drawing/2014/main" id="{B3A8573A-5EA7-4791-B011-37BB78232FE9}"/>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spTree>
    <p:extLst>
      <p:ext uri="{BB962C8B-B14F-4D97-AF65-F5344CB8AC3E}">
        <p14:creationId xmlns:p14="http://schemas.microsoft.com/office/powerpoint/2010/main" val="2840935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BB8FFE52-9EA2-43A9-9B33-16C5DF974845}"/>
              </a:ext>
            </a:extLst>
          </p:cNvPr>
          <p:cNvSpPr>
            <a:spLocks noGrp="1"/>
          </p:cNvSpPr>
          <p:nvPr>
            <p:ph type="body" sz="quarter" idx="12" hasCustomPrompt="1"/>
          </p:nvPr>
        </p:nvSpPr>
        <p:spPr>
          <a:xfrm>
            <a:off x="1017587" y="1371600"/>
            <a:ext cx="10204884" cy="4806949"/>
          </a:xfrm>
          <a:prstGeom prst="rect">
            <a:avLst/>
          </a:prstGeom>
        </p:spPr>
        <p:txBody>
          <a:bodyP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14" name="Date Placeholder 2">
            <a:extLst>
              <a:ext uri="{FF2B5EF4-FFF2-40B4-BE49-F238E27FC236}">
                <a16:creationId xmlns:a16="http://schemas.microsoft.com/office/drawing/2014/main" id="{6E8B5500-9AD8-411B-96CB-C37888FB5F82}"/>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15" name="Slide Number Placeholder 3">
            <a:extLst>
              <a:ext uri="{FF2B5EF4-FFF2-40B4-BE49-F238E27FC236}">
                <a16:creationId xmlns:a16="http://schemas.microsoft.com/office/drawing/2014/main" id="{25C388C1-C490-4461-A78E-80196DE475B8}"/>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9" name="Title 1">
            <a:extLst>
              <a:ext uri="{FF2B5EF4-FFF2-40B4-BE49-F238E27FC236}">
                <a16:creationId xmlns:a16="http://schemas.microsoft.com/office/drawing/2014/main" id="{050D8FA8-EBF1-44E8-B364-6C4F3CEC9205}"/>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13" name="Text Placeholder 11">
            <a:extLst>
              <a:ext uri="{FF2B5EF4-FFF2-40B4-BE49-F238E27FC236}">
                <a16:creationId xmlns:a16="http://schemas.microsoft.com/office/drawing/2014/main" id="{04B6826D-F302-4169-AA57-B3B7362ADEB3}"/>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pic>
        <p:nvPicPr>
          <p:cNvPr id="16" name="Picture 15" descr="A picture containing drawing&#10;&#10;Description automatically generated">
            <a:extLst>
              <a:ext uri="{FF2B5EF4-FFF2-40B4-BE49-F238E27FC236}">
                <a16:creationId xmlns:a16="http://schemas.microsoft.com/office/drawing/2014/main" id="{0651FA5A-5E6B-413D-AA9A-19A76E5FF0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3524228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ntent_tab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AAF893-92F5-4318-A8F6-C696B4A0D8ED}"/>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Date Placeholder 2">
            <a:extLst>
              <a:ext uri="{FF2B5EF4-FFF2-40B4-BE49-F238E27FC236}">
                <a16:creationId xmlns:a16="http://schemas.microsoft.com/office/drawing/2014/main" id="{12810F3C-6229-4511-B108-4BCA1C6A6140}"/>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11" name="Slide Number Placeholder 3">
            <a:extLst>
              <a:ext uri="{FF2B5EF4-FFF2-40B4-BE49-F238E27FC236}">
                <a16:creationId xmlns:a16="http://schemas.microsoft.com/office/drawing/2014/main" id="{55516501-ADF8-4B9E-881D-E539E01C8C3F}"/>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14" name="Title 1">
            <a:extLst>
              <a:ext uri="{FF2B5EF4-FFF2-40B4-BE49-F238E27FC236}">
                <a16:creationId xmlns:a16="http://schemas.microsoft.com/office/drawing/2014/main" id="{6ACBD33E-4312-4AEC-AD7D-9FCF94B37422}"/>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16" name="Text Placeholder 11">
            <a:extLst>
              <a:ext uri="{FF2B5EF4-FFF2-40B4-BE49-F238E27FC236}">
                <a16:creationId xmlns:a16="http://schemas.microsoft.com/office/drawing/2014/main" id="{66B5F70C-46F9-4C01-83CD-B08864796A6C}"/>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pic>
        <p:nvPicPr>
          <p:cNvPr id="17" name="Picture 16" descr="A picture containing drawing&#10;&#10;Description automatically generated">
            <a:extLst>
              <a:ext uri="{FF2B5EF4-FFF2-40B4-BE49-F238E27FC236}">
                <a16:creationId xmlns:a16="http://schemas.microsoft.com/office/drawing/2014/main" id="{7A7D699D-A29F-44B5-91CA-2A6C10D1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3" name="Table Placeholder 2">
            <a:extLst>
              <a:ext uri="{FF2B5EF4-FFF2-40B4-BE49-F238E27FC236}">
                <a16:creationId xmlns:a16="http://schemas.microsoft.com/office/drawing/2014/main" id="{C7EE8CF9-4755-4122-BB27-CF0B2AF19DF6}"/>
              </a:ext>
            </a:extLst>
          </p:cNvPr>
          <p:cNvSpPr>
            <a:spLocks noGrp="1"/>
          </p:cNvSpPr>
          <p:nvPr>
            <p:ph type="tbl" sz="quarter" idx="14"/>
          </p:nvPr>
        </p:nvSpPr>
        <p:spPr>
          <a:xfrm>
            <a:off x="1018021" y="1373188"/>
            <a:ext cx="10204450" cy="4806950"/>
          </a:xfrm>
          <a:prstGeom prst="rect">
            <a:avLst/>
          </a:prstGeom>
        </p:spPr>
        <p:txBody>
          <a:bodyPr/>
          <a:lstStyle>
            <a:lvl1pPr>
              <a:buNone/>
              <a:defRPr sz="1600">
                <a:latin typeface="Arial" panose="020B0604020202020204" pitchFamily="34" charset="0"/>
                <a:cs typeface="Arial" panose="020B0604020202020204" pitchFamily="34" charset="0"/>
              </a:defRPr>
            </a:lvl1pPr>
          </a:lstStyle>
          <a:p>
            <a:r>
              <a:rPr lang="es-MX"/>
              <a:t>Haz clic en el icono para agregar una tabla</a:t>
            </a:r>
            <a:endParaRPr lang="en-US"/>
          </a:p>
        </p:txBody>
      </p:sp>
    </p:spTree>
    <p:extLst>
      <p:ext uri="{BB962C8B-B14F-4D97-AF65-F5344CB8AC3E}">
        <p14:creationId xmlns:p14="http://schemas.microsoft.com/office/powerpoint/2010/main" val="4190902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pic>
        <p:nvPicPr>
          <p:cNvPr id="21" name="Picture 20" descr="A large ship in the background&#10;&#10;Description automatically generated">
            <a:extLst>
              <a:ext uri="{FF2B5EF4-FFF2-40B4-BE49-F238E27FC236}">
                <a16:creationId xmlns:a16="http://schemas.microsoft.com/office/drawing/2014/main" id="{03B9E89A-F124-4C5F-8D0B-54813E0013AC}"/>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 r="17881" b="-1"/>
          <a:stretch/>
        </p:blipFill>
        <p:spPr>
          <a:xfrm>
            <a:off x="3733141" y="-895"/>
            <a:ext cx="8448137" cy="6858895"/>
          </a:xfrm>
          <a:prstGeom prst="rect">
            <a:avLst/>
          </a:prstGeom>
        </p:spPr>
      </p:pic>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3AED7C67-5E58-4217-A928-89944DE432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861" y="2329579"/>
            <a:ext cx="1099581" cy="1099420"/>
          </a:xfrm>
          <a:prstGeom prst="rect">
            <a:avLst/>
          </a:prstGeom>
        </p:spPr>
      </p:pic>
      <p:sp>
        <p:nvSpPr>
          <p:cNvPr id="6" name="TextBox 5">
            <a:extLst>
              <a:ext uri="{FF2B5EF4-FFF2-40B4-BE49-F238E27FC236}">
                <a16:creationId xmlns:a16="http://schemas.microsoft.com/office/drawing/2014/main" id="{30C535E9-B509-4B54-9B4D-ED8708AFEE88}"/>
              </a:ext>
            </a:extLst>
          </p:cNvPr>
          <p:cNvSpPr txBox="1"/>
          <p:nvPr userDrawn="1"/>
        </p:nvSpPr>
        <p:spPr>
          <a:xfrm>
            <a:off x="6234332" y="3496725"/>
            <a:ext cx="3056643" cy="496996"/>
          </a:xfrm>
          <a:prstGeom prst="rect">
            <a:avLst/>
          </a:prstGeom>
          <a:noFill/>
        </p:spPr>
        <p:txBody>
          <a:bodyPr wrap="square" rtlCol="0">
            <a:spAutoFit/>
          </a:bodyPr>
          <a:lstStyle/>
          <a:p>
            <a:pPr algn="l">
              <a:lnSpc>
                <a:spcPct val="150000"/>
              </a:lnSpc>
            </a:pPr>
            <a:r>
              <a:rPr lang="en-US" sz="2000">
                <a:solidFill>
                  <a:srgbClr val="23559F"/>
                </a:solidFill>
                <a:latin typeface="Arial" panose="020B0604020202020204" pitchFamily="34" charset="0"/>
                <a:cs typeface="Arial" panose="020B0604020202020204" pitchFamily="34" charset="0"/>
              </a:rPr>
              <a:t>www.globalreporting.org</a:t>
            </a:r>
            <a:endParaRPr lang="en-NL" sz="2000">
              <a:solidFill>
                <a:srgbClr val="23559F"/>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9E67669-5193-4955-897E-134308F0AEEE}"/>
              </a:ext>
            </a:extLst>
          </p:cNvPr>
          <p:cNvGrpSpPr/>
          <p:nvPr userDrawn="1"/>
        </p:nvGrpSpPr>
        <p:grpSpPr>
          <a:xfrm>
            <a:off x="4250975" y="6258914"/>
            <a:ext cx="7423191" cy="311222"/>
            <a:chOff x="3501074" y="5563523"/>
            <a:chExt cx="7423191" cy="311222"/>
          </a:xfrm>
        </p:grpSpPr>
        <p:pic>
          <p:nvPicPr>
            <p:cNvPr id="14" name="Picture 13" descr="A picture containing sky&#10;&#10;Description automatically generated">
              <a:extLst>
                <a:ext uri="{FF2B5EF4-FFF2-40B4-BE49-F238E27FC236}">
                  <a16:creationId xmlns:a16="http://schemas.microsoft.com/office/drawing/2014/main" id="{FB007C49-8A58-4642-959F-5BF81B81A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01074" y="5568307"/>
              <a:ext cx="272149" cy="274320"/>
            </a:xfrm>
            <a:prstGeom prst="rect">
              <a:avLst/>
            </a:prstGeom>
          </p:spPr>
        </p:pic>
        <p:pic>
          <p:nvPicPr>
            <p:cNvPr id="15" name="Picture 14">
              <a:extLst>
                <a:ext uri="{FF2B5EF4-FFF2-40B4-BE49-F238E27FC236}">
                  <a16:creationId xmlns:a16="http://schemas.microsoft.com/office/drawing/2014/main" id="{DF6DC6A4-E5B2-4CFC-A856-D3ED10626057}"/>
                </a:ext>
              </a:extLst>
            </p:cNvPr>
            <p:cNvPicPr>
              <a:picLocks noChangeAspect="1"/>
            </p:cNvPicPr>
            <p:nvPr userDrawn="1"/>
          </p:nvPicPr>
          <p:blipFill>
            <a:blip r:embed="rId5">
              <a:biLevel thresh="25000"/>
              <a:extLst>
                <a:ext uri="{28A0092B-C50C-407E-A947-70E740481C1C}">
                  <a14:useLocalDpi xmlns:a14="http://schemas.microsoft.com/office/drawing/2010/main"/>
                </a:ext>
              </a:extLst>
            </a:blip>
            <a:stretch>
              <a:fillRect/>
            </a:stretch>
          </p:blipFill>
          <p:spPr>
            <a:xfrm>
              <a:off x="6302471" y="5568307"/>
              <a:ext cx="274320" cy="274320"/>
            </a:xfrm>
            <a:prstGeom prst="rect">
              <a:avLst/>
            </a:prstGeom>
          </p:spPr>
        </p:pic>
        <p:pic>
          <p:nvPicPr>
            <p:cNvPr id="16" name="Picture 15" descr="A picture containing gear, wheel&#10;&#10;Description automatically generated">
              <a:extLst>
                <a:ext uri="{FF2B5EF4-FFF2-40B4-BE49-F238E27FC236}">
                  <a16:creationId xmlns:a16="http://schemas.microsoft.com/office/drawing/2014/main" id="{61BF5ED3-05FB-491A-A97D-B7842101007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66209" y="5570315"/>
              <a:ext cx="274320" cy="274320"/>
            </a:xfrm>
            <a:prstGeom prst="rect">
              <a:avLst/>
            </a:prstGeom>
          </p:spPr>
        </p:pic>
        <p:sp>
          <p:nvSpPr>
            <p:cNvPr id="17" name="TextBox 16">
              <a:extLst>
                <a:ext uri="{FF2B5EF4-FFF2-40B4-BE49-F238E27FC236}">
                  <a16:creationId xmlns:a16="http://schemas.microsoft.com/office/drawing/2014/main" id="{F5B59B37-6A07-492F-980C-8445970CE2CB}"/>
                </a:ext>
              </a:extLst>
            </p:cNvPr>
            <p:cNvSpPr txBox="1"/>
            <p:nvPr userDrawn="1"/>
          </p:nvSpPr>
          <p:spPr>
            <a:xfrm>
              <a:off x="3749087" y="5566968"/>
              <a:ext cx="371994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global-reporting-initiative-</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a:t>
              </a:r>
              <a:endParaRPr lang="en-NL" sz="1400">
                <a:solidFill>
                  <a:srgbClr val="23559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DB2110C-2CD2-4626-B1E0-3A5AEC5295F1}"/>
                </a:ext>
              </a:extLst>
            </p:cNvPr>
            <p:cNvSpPr txBox="1"/>
            <p:nvPr userDrawn="1"/>
          </p:nvSpPr>
          <p:spPr>
            <a:xfrm>
              <a:off x="6530430" y="5566968"/>
              <a:ext cx="327718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GlobalReportingInitiative</a:t>
              </a:r>
              <a:endParaRPr lang="en-NL" sz="1400">
                <a:solidFill>
                  <a:srgbClr val="23559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1CB660C-726E-4598-BAC1-B7A0DCCFC6F6}"/>
                </a:ext>
              </a:extLst>
            </p:cNvPr>
            <p:cNvSpPr txBox="1"/>
            <p:nvPr userDrawn="1"/>
          </p:nvSpPr>
          <p:spPr>
            <a:xfrm>
              <a:off x="9202429" y="5563523"/>
              <a:ext cx="1721836"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GRI_Secretariat</a:t>
              </a:r>
              <a:endParaRPr lang="en-NL" sz="1400">
                <a:solidFill>
                  <a:srgbClr val="23559F"/>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B8A0B185-D6A8-4FD9-8FF6-2EEB9B62932F}"/>
              </a:ext>
            </a:extLst>
          </p:cNvPr>
          <p:cNvSpPr txBox="1"/>
          <p:nvPr userDrawn="1"/>
        </p:nvSpPr>
        <p:spPr>
          <a:xfrm>
            <a:off x="402908" y="3136612"/>
            <a:ext cx="2938048" cy="584775"/>
          </a:xfrm>
          <a:prstGeom prst="rect">
            <a:avLst/>
          </a:prstGeom>
          <a:noFill/>
        </p:spPr>
        <p:txBody>
          <a:bodyPr wrap="none" rtlCol="0">
            <a:spAutoFit/>
          </a:bodyPr>
          <a:lstStyle/>
          <a:p>
            <a:pPr algn="ctr"/>
            <a:r>
              <a:rPr lang="ca-ES" sz="3200">
                <a:solidFill>
                  <a:schemeClr val="bg1"/>
                </a:solidFill>
                <a:latin typeface="Arial Black" panose="020B0A04020102020204" pitchFamily="34" charset="0"/>
                <a:cs typeface="Arial" panose="020B0604020202020204" pitchFamily="34" charset="0"/>
              </a:rPr>
              <a:t>THANK YOU</a:t>
            </a:r>
            <a:endParaRPr lang="en-US" sz="320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75768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_Slide">
    <p:spTree>
      <p:nvGrpSpPr>
        <p:cNvPr id="1" name=""/>
        <p:cNvGrpSpPr/>
        <p:nvPr/>
      </p:nvGrpSpPr>
      <p:grpSpPr>
        <a:xfrm>
          <a:off x="0" y="0"/>
          <a:ext cx="0" cy="0"/>
          <a:chOff x="0" y="0"/>
          <a:chExt cx="0" cy="0"/>
        </a:xfrm>
      </p:grpSpPr>
      <p:pic>
        <p:nvPicPr>
          <p:cNvPr id="4" name="Picture 3" descr="A picture containing person, table, doing, person&#10;&#10;Description automatically generated">
            <a:extLst>
              <a:ext uri="{FF2B5EF4-FFF2-40B4-BE49-F238E27FC236}">
                <a16:creationId xmlns:a16="http://schemas.microsoft.com/office/drawing/2014/main" id="{1B9DA048-0516-44B8-B864-172037FAE9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2431023294"/>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_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ABEAAD1-C9E2-442B-8A34-31FF4313D327}"/>
              </a:ext>
            </a:extLst>
          </p:cNvPr>
          <p:cNvSpPr>
            <a:spLocks noGrp="1"/>
          </p:cNvSpPr>
          <p:nvPr>
            <p:ph type="pic" sz="quarter" idx="16"/>
          </p:nvPr>
        </p:nvSpPr>
        <p:spPr>
          <a:xfrm>
            <a:off x="6220969" y="1371600"/>
            <a:ext cx="5001502" cy="4806949"/>
          </a:xfrm>
          <a:prstGeom prst="rect">
            <a:avLst/>
          </a:prstGeom>
        </p:spPr>
        <p:txBody>
          <a:bodyPr/>
          <a:lstStyle>
            <a:lvl1pPr marL="0" indent="0" algn="ctr">
              <a:buNone/>
              <a:defRPr sz="2800">
                <a:latin typeface="Arial" panose="020B0604020202020204" pitchFamily="34" charset="0"/>
                <a:cs typeface="Arial" panose="020B0604020202020204" pitchFamily="34" charset="0"/>
              </a:defRPr>
            </a:lvl1pPr>
          </a:lstStyle>
          <a:p>
            <a:r>
              <a:rPr lang="es-MX"/>
              <a:t>Haz clic en el icono para agregar una imagen</a:t>
            </a:r>
            <a:endParaRPr lang="en-US"/>
          </a:p>
        </p:txBody>
      </p:sp>
      <p:sp>
        <p:nvSpPr>
          <p:cNvPr id="15" name="Text Placeholder 4">
            <a:extLst>
              <a:ext uri="{FF2B5EF4-FFF2-40B4-BE49-F238E27FC236}">
                <a16:creationId xmlns:a16="http://schemas.microsoft.com/office/drawing/2014/main" id="{6ABF58C6-1B3E-439D-AD4E-B2476F3353AF}"/>
              </a:ext>
            </a:extLst>
          </p:cNvPr>
          <p:cNvSpPr>
            <a:spLocks noGrp="1"/>
          </p:cNvSpPr>
          <p:nvPr>
            <p:ph type="body" sz="quarter" idx="12" hasCustomPrompt="1"/>
          </p:nvPr>
        </p:nvSpPr>
        <p:spPr>
          <a:xfrm>
            <a:off x="1017589" y="1372540"/>
            <a:ext cx="4730552" cy="4807132"/>
          </a:xfrm>
          <a:prstGeom prst="rect">
            <a:avLst/>
          </a:prstGeom>
        </p:spPr>
        <p:txBody>
          <a:bodyPr/>
          <a:lstStyle>
            <a:lvl1pPr>
              <a:buClr>
                <a:srgbClr val="23559F"/>
              </a:buClr>
              <a:defRPr sz="18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800">
                <a:solidFill>
                  <a:schemeClr val="tx2"/>
                </a:solidFill>
                <a:latin typeface="Arial" panose="020B0604020202020204" pitchFamily="34" charset="0"/>
                <a:cs typeface="Arial" panose="020B0604020202020204" pitchFamily="34" charset="0"/>
              </a:defRPr>
            </a:lvl3pPr>
            <a:lvl4pPr>
              <a:defRPr sz="16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7AAAF893-92F5-4318-A8F6-C696B4A0D8ED}"/>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Date Placeholder 2">
            <a:extLst>
              <a:ext uri="{FF2B5EF4-FFF2-40B4-BE49-F238E27FC236}">
                <a16:creationId xmlns:a16="http://schemas.microsoft.com/office/drawing/2014/main" id="{12810F3C-6229-4511-B108-4BCA1C6A6140}"/>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11" name="Slide Number Placeholder 3">
            <a:extLst>
              <a:ext uri="{FF2B5EF4-FFF2-40B4-BE49-F238E27FC236}">
                <a16:creationId xmlns:a16="http://schemas.microsoft.com/office/drawing/2014/main" id="{55516501-ADF8-4B9E-881D-E539E01C8C3F}"/>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14" name="Title 1">
            <a:extLst>
              <a:ext uri="{FF2B5EF4-FFF2-40B4-BE49-F238E27FC236}">
                <a16:creationId xmlns:a16="http://schemas.microsoft.com/office/drawing/2014/main" id="{6ACBD33E-4312-4AEC-AD7D-9FCF94B37422}"/>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16" name="Text Placeholder 11">
            <a:extLst>
              <a:ext uri="{FF2B5EF4-FFF2-40B4-BE49-F238E27FC236}">
                <a16:creationId xmlns:a16="http://schemas.microsoft.com/office/drawing/2014/main" id="{66B5F70C-46F9-4C01-83CD-B08864796A6C}"/>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pic>
        <p:nvPicPr>
          <p:cNvPr id="17" name="Picture 16" descr="A picture containing drawing&#10;&#10;Description automatically generated">
            <a:extLst>
              <a:ext uri="{FF2B5EF4-FFF2-40B4-BE49-F238E27FC236}">
                <a16:creationId xmlns:a16="http://schemas.microsoft.com/office/drawing/2014/main" id="{7A7D699D-A29F-44B5-91CA-2A6C10D1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2316426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12192000"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4">
            <a:extLst>
              <a:ext uri="{FF2B5EF4-FFF2-40B4-BE49-F238E27FC236}">
                <a16:creationId xmlns:a16="http://schemas.microsoft.com/office/drawing/2014/main" id="{BB8FFE52-9EA2-43A9-9B33-16C5DF974845}"/>
              </a:ext>
            </a:extLst>
          </p:cNvPr>
          <p:cNvSpPr>
            <a:spLocks noGrp="1"/>
          </p:cNvSpPr>
          <p:nvPr>
            <p:ph type="body" sz="quarter" idx="12" hasCustomPrompt="1"/>
          </p:nvPr>
        </p:nvSpPr>
        <p:spPr>
          <a:xfrm>
            <a:off x="1017587" y="1371600"/>
            <a:ext cx="10204884" cy="4806949"/>
          </a:xfrm>
          <a:prstGeom prst="rect">
            <a:avLst/>
          </a:prstGeom>
        </p:spPr>
        <p:txBody>
          <a:bodyPr/>
          <a:lstStyle>
            <a:lvl1pPr>
              <a:buClr>
                <a:srgbClr val="23559F"/>
              </a:buClr>
              <a:defRPr sz="2000">
                <a:solidFill>
                  <a:schemeClr val="bg1"/>
                </a:solidFill>
                <a:latin typeface="Arial" panose="020B0604020202020204" pitchFamily="34" charset="0"/>
                <a:cs typeface="Arial" panose="020B0604020202020204" pitchFamily="34" charset="0"/>
              </a:defRPr>
            </a:lvl1pPr>
            <a:lvl2pPr>
              <a:buClr>
                <a:srgbClr val="23559F"/>
              </a:buClr>
              <a:defRPr sz="1800">
                <a:solidFill>
                  <a:schemeClr val="bg1"/>
                </a:solidFill>
                <a:latin typeface="Arial" panose="020B0604020202020204" pitchFamily="34" charset="0"/>
                <a:cs typeface="Arial" panose="020B0604020202020204" pitchFamily="34" charset="0"/>
              </a:defRPr>
            </a:lvl2pPr>
            <a:lvl3pPr>
              <a:buClr>
                <a:srgbClr val="23559F"/>
              </a:buClr>
              <a:defRPr sz="1600">
                <a:solidFill>
                  <a:schemeClr val="bg1"/>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14" name="Date Placeholder 2">
            <a:extLst>
              <a:ext uri="{FF2B5EF4-FFF2-40B4-BE49-F238E27FC236}">
                <a16:creationId xmlns:a16="http://schemas.microsoft.com/office/drawing/2014/main" id="{6E8B5500-9AD8-411B-96CB-C37888FB5F82}"/>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15" name="Slide Number Placeholder 3">
            <a:extLst>
              <a:ext uri="{FF2B5EF4-FFF2-40B4-BE49-F238E27FC236}">
                <a16:creationId xmlns:a16="http://schemas.microsoft.com/office/drawing/2014/main" id="{25C388C1-C490-4461-A78E-80196DE475B8}"/>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9" name="Title 1">
            <a:extLst>
              <a:ext uri="{FF2B5EF4-FFF2-40B4-BE49-F238E27FC236}">
                <a16:creationId xmlns:a16="http://schemas.microsoft.com/office/drawing/2014/main" id="{050D8FA8-EBF1-44E8-B364-6C4F3CEC9205}"/>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13" name="Text Placeholder 11">
            <a:extLst>
              <a:ext uri="{FF2B5EF4-FFF2-40B4-BE49-F238E27FC236}">
                <a16:creationId xmlns:a16="http://schemas.microsoft.com/office/drawing/2014/main" id="{04B6826D-F302-4169-AA57-B3B7362ADEB3}"/>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a:t>Click to add text</a:t>
            </a:r>
          </a:p>
        </p:txBody>
      </p:sp>
      <p:pic>
        <p:nvPicPr>
          <p:cNvPr id="16" name="Picture 15" descr="A picture containing drawing&#10;&#10;Description automatically generated">
            <a:extLst>
              <a:ext uri="{FF2B5EF4-FFF2-40B4-BE49-F238E27FC236}">
                <a16:creationId xmlns:a16="http://schemas.microsoft.com/office/drawing/2014/main" id="{0651FA5A-5E6B-413D-AA9A-19A76E5FF0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pic>
        <p:nvPicPr>
          <p:cNvPr id="4" name="Picture 3" descr="Logo, icon&#10;&#10;Description automatically generated">
            <a:extLst>
              <a:ext uri="{FF2B5EF4-FFF2-40B4-BE49-F238E27FC236}">
                <a16:creationId xmlns:a16="http://schemas.microsoft.com/office/drawing/2014/main" id="{EAC41F9F-BBA7-4105-94BB-F0AEFADB0D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92239" y="164845"/>
            <a:ext cx="539921" cy="539921"/>
          </a:xfrm>
          <a:prstGeom prst="rect">
            <a:avLst/>
          </a:prstGeom>
        </p:spPr>
      </p:pic>
    </p:spTree>
    <p:extLst>
      <p:ext uri="{BB962C8B-B14F-4D97-AF65-F5344CB8AC3E}">
        <p14:creationId xmlns:p14="http://schemas.microsoft.com/office/powerpoint/2010/main" val="3521932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Text_with_image">
    <p:spTree>
      <p:nvGrpSpPr>
        <p:cNvPr id="1" name=""/>
        <p:cNvGrpSpPr/>
        <p:nvPr/>
      </p:nvGrpSpPr>
      <p:grpSpPr>
        <a:xfrm>
          <a:off x="0" y="0"/>
          <a:ext cx="0" cy="0"/>
          <a:chOff x="0" y="0"/>
          <a:chExt cx="0" cy="0"/>
        </a:xfrm>
      </p:grpSpPr>
      <p:pic>
        <p:nvPicPr>
          <p:cNvPr id="21" name="Picture 20" descr="A large ship in the background&#10;&#10;Description automatically generated">
            <a:extLst>
              <a:ext uri="{FF2B5EF4-FFF2-40B4-BE49-F238E27FC236}">
                <a16:creationId xmlns:a16="http://schemas.microsoft.com/office/drawing/2014/main" id="{03B9E89A-F124-4C5F-8D0B-54813E0013AC}"/>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 r="17881" b="-1"/>
          <a:stretch/>
        </p:blipFill>
        <p:spPr>
          <a:xfrm>
            <a:off x="3733141" y="-895"/>
            <a:ext cx="8448137" cy="6858895"/>
          </a:xfrm>
          <a:prstGeom prst="rect">
            <a:avLst/>
          </a:prstGeom>
        </p:spPr>
      </p:pic>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3AED7C67-5E58-4217-A928-89944DE432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861" y="2329579"/>
            <a:ext cx="1099581" cy="1099420"/>
          </a:xfrm>
          <a:prstGeom prst="rect">
            <a:avLst/>
          </a:prstGeom>
        </p:spPr>
      </p:pic>
      <p:sp>
        <p:nvSpPr>
          <p:cNvPr id="6" name="TextBox 5">
            <a:extLst>
              <a:ext uri="{FF2B5EF4-FFF2-40B4-BE49-F238E27FC236}">
                <a16:creationId xmlns:a16="http://schemas.microsoft.com/office/drawing/2014/main" id="{30C535E9-B509-4B54-9B4D-ED8708AFEE88}"/>
              </a:ext>
            </a:extLst>
          </p:cNvPr>
          <p:cNvSpPr txBox="1"/>
          <p:nvPr userDrawn="1"/>
        </p:nvSpPr>
        <p:spPr>
          <a:xfrm>
            <a:off x="6234332" y="3496725"/>
            <a:ext cx="3056643" cy="496996"/>
          </a:xfrm>
          <a:prstGeom prst="rect">
            <a:avLst/>
          </a:prstGeom>
          <a:noFill/>
        </p:spPr>
        <p:txBody>
          <a:bodyPr wrap="square" rtlCol="0">
            <a:spAutoFit/>
          </a:bodyPr>
          <a:lstStyle/>
          <a:p>
            <a:pPr algn="l">
              <a:lnSpc>
                <a:spcPct val="150000"/>
              </a:lnSpc>
            </a:pPr>
            <a:r>
              <a:rPr lang="en-US" sz="2000">
                <a:solidFill>
                  <a:srgbClr val="23559F"/>
                </a:solidFill>
                <a:latin typeface="Arial" panose="020B0604020202020204" pitchFamily="34" charset="0"/>
                <a:cs typeface="Arial" panose="020B0604020202020204" pitchFamily="34" charset="0"/>
              </a:rPr>
              <a:t>www.globalreporting.org</a:t>
            </a:r>
            <a:endParaRPr lang="en-NL" sz="2000">
              <a:solidFill>
                <a:srgbClr val="23559F"/>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9E67669-5193-4955-897E-134308F0AEEE}"/>
              </a:ext>
            </a:extLst>
          </p:cNvPr>
          <p:cNvGrpSpPr/>
          <p:nvPr userDrawn="1"/>
        </p:nvGrpSpPr>
        <p:grpSpPr>
          <a:xfrm>
            <a:off x="4250975" y="6258914"/>
            <a:ext cx="7423191" cy="311222"/>
            <a:chOff x="3501074" y="5563523"/>
            <a:chExt cx="7423191" cy="311222"/>
          </a:xfrm>
        </p:grpSpPr>
        <p:pic>
          <p:nvPicPr>
            <p:cNvPr id="14" name="Picture 13" descr="A picture containing sky&#10;&#10;Description automatically generated">
              <a:extLst>
                <a:ext uri="{FF2B5EF4-FFF2-40B4-BE49-F238E27FC236}">
                  <a16:creationId xmlns:a16="http://schemas.microsoft.com/office/drawing/2014/main" id="{FB007C49-8A58-4642-959F-5BF81B81A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01074" y="5568307"/>
              <a:ext cx="272149" cy="274320"/>
            </a:xfrm>
            <a:prstGeom prst="rect">
              <a:avLst/>
            </a:prstGeom>
          </p:spPr>
        </p:pic>
        <p:pic>
          <p:nvPicPr>
            <p:cNvPr id="15" name="Picture 14">
              <a:extLst>
                <a:ext uri="{FF2B5EF4-FFF2-40B4-BE49-F238E27FC236}">
                  <a16:creationId xmlns:a16="http://schemas.microsoft.com/office/drawing/2014/main" id="{DF6DC6A4-E5B2-4CFC-A856-D3ED10626057}"/>
                </a:ext>
              </a:extLst>
            </p:cNvPr>
            <p:cNvPicPr>
              <a:picLocks noChangeAspect="1"/>
            </p:cNvPicPr>
            <p:nvPr userDrawn="1"/>
          </p:nvPicPr>
          <p:blipFill>
            <a:blip r:embed="rId5">
              <a:biLevel thresh="25000"/>
              <a:extLst>
                <a:ext uri="{28A0092B-C50C-407E-A947-70E740481C1C}">
                  <a14:useLocalDpi xmlns:a14="http://schemas.microsoft.com/office/drawing/2010/main"/>
                </a:ext>
              </a:extLst>
            </a:blip>
            <a:stretch>
              <a:fillRect/>
            </a:stretch>
          </p:blipFill>
          <p:spPr>
            <a:xfrm>
              <a:off x="6302471" y="5568307"/>
              <a:ext cx="274320" cy="274320"/>
            </a:xfrm>
            <a:prstGeom prst="rect">
              <a:avLst/>
            </a:prstGeom>
          </p:spPr>
        </p:pic>
        <p:pic>
          <p:nvPicPr>
            <p:cNvPr id="16" name="Picture 15" descr="A picture containing gear, wheel&#10;&#10;Description automatically generated">
              <a:extLst>
                <a:ext uri="{FF2B5EF4-FFF2-40B4-BE49-F238E27FC236}">
                  <a16:creationId xmlns:a16="http://schemas.microsoft.com/office/drawing/2014/main" id="{61BF5ED3-05FB-491A-A97D-B7842101007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66209" y="5570315"/>
              <a:ext cx="274320" cy="274320"/>
            </a:xfrm>
            <a:prstGeom prst="rect">
              <a:avLst/>
            </a:prstGeom>
          </p:spPr>
        </p:pic>
        <p:sp>
          <p:nvSpPr>
            <p:cNvPr id="17" name="TextBox 16">
              <a:extLst>
                <a:ext uri="{FF2B5EF4-FFF2-40B4-BE49-F238E27FC236}">
                  <a16:creationId xmlns:a16="http://schemas.microsoft.com/office/drawing/2014/main" id="{F5B59B37-6A07-492F-980C-8445970CE2CB}"/>
                </a:ext>
              </a:extLst>
            </p:cNvPr>
            <p:cNvSpPr txBox="1"/>
            <p:nvPr userDrawn="1"/>
          </p:nvSpPr>
          <p:spPr>
            <a:xfrm>
              <a:off x="3749087" y="5566968"/>
              <a:ext cx="371994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global-reporting-initiative-</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a:t>
              </a:r>
              <a:endParaRPr lang="en-NL" sz="1400">
                <a:solidFill>
                  <a:srgbClr val="23559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DB2110C-2CD2-4626-B1E0-3A5AEC5295F1}"/>
                </a:ext>
              </a:extLst>
            </p:cNvPr>
            <p:cNvSpPr txBox="1"/>
            <p:nvPr userDrawn="1"/>
          </p:nvSpPr>
          <p:spPr>
            <a:xfrm>
              <a:off x="6530430" y="5566968"/>
              <a:ext cx="327718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GlobalReportingInitiative</a:t>
              </a:r>
              <a:endParaRPr lang="en-NL" sz="1400">
                <a:solidFill>
                  <a:srgbClr val="23559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1CB660C-726E-4598-BAC1-B7A0DCCFC6F6}"/>
                </a:ext>
              </a:extLst>
            </p:cNvPr>
            <p:cNvSpPr txBox="1"/>
            <p:nvPr userDrawn="1"/>
          </p:nvSpPr>
          <p:spPr>
            <a:xfrm>
              <a:off x="9202429" y="5563523"/>
              <a:ext cx="1721836"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GRI_Secretariat</a:t>
              </a:r>
              <a:endParaRPr lang="en-NL" sz="1400">
                <a:solidFill>
                  <a:srgbClr val="23559F"/>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B8A0B185-D6A8-4FD9-8FF6-2EEB9B62932F}"/>
              </a:ext>
            </a:extLst>
          </p:cNvPr>
          <p:cNvSpPr txBox="1"/>
          <p:nvPr userDrawn="1"/>
        </p:nvSpPr>
        <p:spPr>
          <a:xfrm>
            <a:off x="402908" y="3136612"/>
            <a:ext cx="2938048" cy="584775"/>
          </a:xfrm>
          <a:prstGeom prst="rect">
            <a:avLst/>
          </a:prstGeom>
          <a:noFill/>
        </p:spPr>
        <p:txBody>
          <a:bodyPr wrap="none" rtlCol="0">
            <a:spAutoFit/>
          </a:bodyPr>
          <a:lstStyle/>
          <a:p>
            <a:pPr algn="ctr"/>
            <a:r>
              <a:rPr lang="ca-ES" sz="3200">
                <a:solidFill>
                  <a:schemeClr val="bg1"/>
                </a:solidFill>
                <a:latin typeface="Arial Black" panose="020B0A04020102020204" pitchFamily="34" charset="0"/>
                <a:cs typeface="Arial" panose="020B0604020202020204" pitchFamily="34" charset="0"/>
              </a:rPr>
              <a:t>THANK YOU</a:t>
            </a:r>
            <a:endParaRPr lang="en-US" sz="320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75768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pic>
        <p:nvPicPr>
          <p:cNvPr id="5" name="Picture 4" descr="A picture containing outdoor, mountain, sky, person&#10;&#10;Description automatically generated">
            <a:extLst>
              <a:ext uri="{FF2B5EF4-FFF2-40B4-BE49-F238E27FC236}">
                <a16:creationId xmlns:a16="http://schemas.microsoft.com/office/drawing/2014/main" id="{F0036CDD-1623-4AC9-A43B-4F01AFD2C8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83" t="23559"/>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8" name="Date Placeholder 2">
            <a:extLst>
              <a:ext uri="{FF2B5EF4-FFF2-40B4-BE49-F238E27FC236}">
                <a16:creationId xmlns:a16="http://schemas.microsoft.com/office/drawing/2014/main" id="{0B37FC1A-20DB-46A4-9AD3-5C9F4263E9B5}"/>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D5DA4753-BE67-4742-80AB-ABAE9A80AEFD}"/>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12" name="Picture 11" descr="A picture containing drawing&#10;&#10;Description automatically generated">
            <a:extLst>
              <a:ext uri="{FF2B5EF4-FFF2-40B4-BE49-F238E27FC236}">
                <a16:creationId xmlns:a16="http://schemas.microsoft.com/office/drawing/2014/main" id="{E947D17D-AE3A-4BA0-90A4-0A20F7C6E4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0317" y="211263"/>
            <a:ext cx="1702878" cy="540000"/>
          </a:xfrm>
          <a:prstGeom prst="rect">
            <a:avLst/>
          </a:prstGeom>
        </p:spPr>
      </p:pic>
    </p:spTree>
    <p:extLst>
      <p:ext uri="{BB962C8B-B14F-4D97-AF65-F5344CB8AC3E}">
        <p14:creationId xmlns:p14="http://schemas.microsoft.com/office/powerpoint/2010/main" val="2540015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6D3E4B-0871-4837-8318-0B4E03D574D7}"/>
              </a:ext>
            </a:extLst>
          </p:cNvPr>
          <p:cNvSpPr>
            <a:spLocks noGrp="1"/>
          </p:cNvSpPr>
          <p:nvPr>
            <p:ph type="sldNum" sz="quarter" idx="10"/>
          </p:nvPr>
        </p:nvSpPr>
        <p:spPr/>
        <p:txBody>
          <a:bodyPr/>
          <a:lstStyle/>
          <a:p>
            <a:fld id="{C26D7BCD-57C5-4D12-B19D-4B83A821F6A9}" type="slidenum">
              <a:rPr lang="en-NL" smtClean="0"/>
              <a:pPr/>
              <a:t>‹#›</a:t>
            </a:fld>
            <a:endParaRPr lang="en-NL"/>
          </a:p>
        </p:txBody>
      </p:sp>
    </p:spTree>
    <p:extLst>
      <p:ext uri="{BB962C8B-B14F-4D97-AF65-F5344CB8AC3E}">
        <p14:creationId xmlns:p14="http://schemas.microsoft.com/office/powerpoint/2010/main" val="2948665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8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09370-3781-402D-A803-30FCD0AC1D35}"/>
              </a:ext>
            </a:extLst>
          </p:cNvPr>
          <p:cNvSpPr/>
          <p:nvPr/>
        </p:nvSpPr>
        <p:spPr>
          <a:xfrm>
            <a:off x="0" y="0"/>
            <a:ext cx="12100136" cy="6858000"/>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ext Placeholder 4">
            <a:extLst>
              <a:ext uri="{FF2B5EF4-FFF2-40B4-BE49-F238E27FC236}">
                <a16:creationId xmlns:a16="http://schemas.microsoft.com/office/drawing/2014/main" id="{7C331555-A60F-4A12-96D9-2ADB0C17A0A9}"/>
              </a:ext>
            </a:extLst>
          </p:cNvPr>
          <p:cNvSpPr txBox="1">
            <a:spLocks noGrp="1"/>
          </p:cNvSpPr>
          <p:nvPr>
            <p:ph type="body" sz="quarter" idx="4294967295"/>
          </p:nvPr>
        </p:nvSpPr>
        <p:spPr>
          <a:xfrm>
            <a:off x="1017590" y="1371600"/>
            <a:ext cx="10204886" cy="4806945"/>
          </a:xfrm>
          <a:prstGeom prst="rect">
            <a:avLst/>
          </a:prstGeom>
          <a:noFill/>
          <a:ln>
            <a:noFill/>
          </a:ln>
        </p:spPr>
        <p:txBody>
          <a:bodyPr vert="horz" wrap="square" lIns="91440" tIns="45720" rIns="91440" bIns="45720" anchor="t"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chemeClr val="bg1"/>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chemeClr val="bg1"/>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chemeClr val="bg1"/>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sp>
        <p:nvSpPr>
          <p:cNvPr id="4" name="Date Placeholder 2">
            <a:extLst>
              <a:ext uri="{FF2B5EF4-FFF2-40B4-BE49-F238E27FC236}">
                <a16:creationId xmlns:a16="http://schemas.microsoft.com/office/drawing/2014/main" id="{928FEDF3-7484-42D0-8042-E06D5A8ED168}"/>
              </a:ext>
            </a:extLst>
          </p:cNvPr>
          <p:cNvSpPr txBox="1">
            <a:spLocks noGrp="1"/>
          </p:cNvSpPr>
          <p:nvPr>
            <p:ph type="dt" sz="half" idx="7"/>
          </p:nvPr>
        </p:nvSpPr>
        <p:spPr/>
        <p:txBody>
          <a:bodyPr/>
          <a:lstStyle>
            <a:lvl1pPr>
              <a:defRPr/>
            </a:lvl1pPr>
          </a:lstStyle>
          <a:p>
            <a:pPr lvl="0"/>
            <a:fld id="{0A4FCFA7-0B83-474E-8F93-BB522B8FB8BF}" type="datetime3">
              <a:rPr lang="en-US"/>
              <a:pPr lvl="0"/>
              <a:t>2 September 2024</a:t>
            </a:fld>
            <a:endParaRPr lang="en-NL"/>
          </a:p>
        </p:txBody>
      </p:sp>
      <p:sp>
        <p:nvSpPr>
          <p:cNvPr id="5" name="Slide Number Placeholder 3">
            <a:extLst>
              <a:ext uri="{FF2B5EF4-FFF2-40B4-BE49-F238E27FC236}">
                <a16:creationId xmlns:a16="http://schemas.microsoft.com/office/drawing/2014/main" id="{61821E26-3BF4-4F1D-84C9-48F8162D1E0B}"/>
              </a:ext>
            </a:extLst>
          </p:cNvPr>
          <p:cNvSpPr txBox="1">
            <a:spLocks noGrp="1"/>
          </p:cNvSpPr>
          <p:nvPr>
            <p:ph type="sldNum" sz="quarter" idx="8"/>
          </p:nvPr>
        </p:nvSpPr>
        <p:spPr/>
        <p:txBody>
          <a:bodyPr/>
          <a:lstStyle>
            <a:lvl1pPr>
              <a:defRPr/>
            </a:lvl1pPr>
          </a:lstStyle>
          <a:p>
            <a:pPr lvl="0"/>
            <a:fld id="{D189C622-C116-4D24-B100-33BA7979BFFB}" type="slidenum">
              <a:t>‹#›</a:t>
            </a:fld>
            <a:endParaRPr lang="en-NL"/>
          </a:p>
        </p:txBody>
      </p:sp>
      <p:sp>
        <p:nvSpPr>
          <p:cNvPr id="6" name="Title 1">
            <a:extLst>
              <a:ext uri="{FF2B5EF4-FFF2-40B4-BE49-F238E27FC236}">
                <a16:creationId xmlns:a16="http://schemas.microsoft.com/office/drawing/2014/main" id="{1AD03AAC-96A3-42AD-8FAE-E1AB6FAF4E51}"/>
              </a:ext>
            </a:extLst>
          </p:cNvPr>
          <p:cNvSpPr txBox="1">
            <a:spLocks noGrp="1"/>
          </p:cNvSpPr>
          <p:nvPr>
            <p:ph type="title"/>
          </p:nvPr>
        </p:nvSpPr>
        <p:spPr>
          <a:xfrm>
            <a:off x="1017590" y="215569"/>
            <a:ext cx="10205380" cy="437915"/>
          </a:xfrm>
          <a:prstGeom prst="rect">
            <a:avLst/>
          </a:prstGeom>
          <a:noFill/>
          <a:ln>
            <a:noFill/>
          </a:ln>
        </p:spPr>
        <p:txBody>
          <a:bodyPr vert="horz" wrap="square" lIns="91440" tIns="45720" rIns="91440" bIns="45720" anchor="ctr" anchorCtr="0" compatLnSpc="1">
            <a:noAutofit/>
          </a:bodyPr>
          <a:lstStyle>
            <a:lvl1pPr marL="0" marR="0" lvl="0" indent="0" fontAlgn="auto">
              <a:spcBef>
                <a:spcPts val="0"/>
              </a:spcBef>
              <a:spcAft>
                <a:spcPts val="0"/>
              </a:spcAft>
              <a:tabLst/>
              <a:defRPr lang="en-US" sz="2400" b="1" i="0" u="none" strike="noStrike" cap="none" spc="0" baseline="0">
                <a:solidFill>
                  <a:schemeClr val="bg1"/>
                </a:solidFill>
                <a:uFillTx/>
                <a:latin typeface="Arial Black" pitchFamily="34"/>
                <a:cs typeface="Arial" pitchFamily="34"/>
              </a:defRPr>
            </a:lvl1pPr>
          </a:lstStyle>
          <a:p>
            <a:pPr lvl="0"/>
            <a:r>
              <a:rPr lang="en-US"/>
              <a:t>Click to add text</a:t>
            </a:r>
          </a:p>
        </p:txBody>
      </p:sp>
      <p:sp>
        <p:nvSpPr>
          <p:cNvPr id="7" name="Text Placeholder 11">
            <a:extLst>
              <a:ext uri="{FF2B5EF4-FFF2-40B4-BE49-F238E27FC236}">
                <a16:creationId xmlns:a16="http://schemas.microsoft.com/office/drawing/2014/main" id="{8B28E29A-706B-4B76-B1FC-298BEF00B929}"/>
              </a:ext>
            </a:extLst>
          </p:cNvPr>
          <p:cNvSpPr txBox="1">
            <a:spLocks noGrp="1"/>
          </p:cNvSpPr>
          <p:nvPr>
            <p:ph type="body" sz="quarter" idx="4294967295"/>
          </p:nvPr>
        </p:nvSpPr>
        <p:spPr>
          <a:xfrm>
            <a:off x="1017087" y="704764"/>
            <a:ext cx="10205380" cy="4015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en-US" sz="2000" b="0" i="0" u="none" strike="noStrike" cap="none" spc="0" baseline="0">
                <a:solidFill>
                  <a:schemeClr val="bg1"/>
                </a:solidFill>
                <a:uFillTx/>
                <a:latin typeface="Arial" pitchFamily="34"/>
                <a:cs typeface="Arial" pitchFamily="34"/>
              </a:defRPr>
            </a:lvl1pPr>
          </a:lstStyle>
          <a:p>
            <a:pPr lvl="0"/>
            <a:r>
              <a:rPr lang="en-US"/>
              <a:t>Click to add text</a:t>
            </a:r>
          </a:p>
        </p:txBody>
      </p:sp>
      <p:grpSp>
        <p:nvGrpSpPr>
          <p:cNvPr id="9" name="Group 8">
            <a:extLst>
              <a:ext uri="{FF2B5EF4-FFF2-40B4-BE49-F238E27FC236}">
                <a16:creationId xmlns:a16="http://schemas.microsoft.com/office/drawing/2014/main" id="{9BDDD781-EF7A-408A-93C2-00967586AF22}"/>
              </a:ext>
            </a:extLst>
          </p:cNvPr>
          <p:cNvGrpSpPr/>
          <p:nvPr/>
        </p:nvGrpSpPr>
        <p:grpSpPr>
          <a:xfrm>
            <a:off x="12100136" y="0"/>
            <a:ext cx="101598" cy="6857999"/>
            <a:chOff x="12100136" y="0"/>
            <a:chExt cx="101598" cy="6857999"/>
          </a:xfrm>
        </p:grpSpPr>
        <p:sp>
          <p:nvSpPr>
            <p:cNvPr id="10" name="Rectangle 9">
              <a:extLst>
                <a:ext uri="{FF2B5EF4-FFF2-40B4-BE49-F238E27FC236}">
                  <a16:creationId xmlns:a16="http://schemas.microsoft.com/office/drawing/2014/main" id="{E871D82A-F4B5-4A50-9528-0D30AE711D62}"/>
                </a:ext>
              </a:extLst>
            </p:cNvPr>
            <p:cNvSpPr/>
            <p:nvPr/>
          </p:nvSpPr>
          <p:spPr>
            <a:xfrm>
              <a:off x="12100136"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0">
              <a:extLst>
                <a:ext uri="{FF2B5EF4-FFF2-40B4-BE49-F238E27FC236}">
                  <a16:creationId xmlns:a16="http://schemas.microsoft.com/office/drawing/2014/main" id="{7DECD62A-B6ED-4BB2-B25E-1F517954D9C8}"/>
                </a:ext>
              </a:extLst>
            </p:cNvPr>
            <p:cNvSpPr/>
            <p:nvPr/>
          </p:nvSpPr>
          <p:spPr>
            <a:xfrm>
              <a:off x="12100136"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2" name="Rectangle 11">
              <a:extLst>
                <a:ext uri="{FF2B5EF4-FFF2-40B4-BE49-F238E27FC236}">
                  <a16:creationId xmlns:a16="http://schemas.microsoft.com/office/drawing/2014/main" id="{A4B3D2AE-3A9C-47EE-898E-A6C420D8E9BF}"/>
                </a:ext>
              </a:extLst>
            </p:cNvPr>
            <p:cNvSpPr/>
            <p:nvPr/>
          </p:nvSpPr>
          <p:spPr>
            <a:xfrm>
              <a:off x="12100136"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pic>
        <p:nvPicPr>
          <p:cNvPr id="14" name="Picture 13" descr="Logo, icon&#10;&#10;Description automatically generated">
            <a:extLst>
              <a:ext uri="{FF2B5EF4-FFF2-40B4-BE49-F238E27FC236}">
                <a16:creationId xmlns:a16="http://schemas.microsoft.com/office/drawing/2014/main" id="{1717037D-53A8-199F-C64E-1B0DEB5FB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048" y="165362"/>
            <a:ext cx="539998" cy="539998"/>
          </a:xfrm>
          <a:prstGeom prst="rect">
            <a:avLst/>
          </a:prstGeom>
        </p:spPr>
      </p:pic>
    </p:spTree>
    <p:extLst>
      <p:ext uri="{BB962C8B-B14F-4D97-AF65-F5344CB8AC3E}">
        <p14:creationId xmlns:p14="http://schemas.microsoft.com/office/powerpoint/2010/main" val="885722858"/>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tandard 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6"/>
            <a:ext cx="7340376" cy="5216023"/>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2" name="Slide Number Placeholder 3">
            <a:extLst>
              <a:ext uri="{FF2B5EF4-FFF2-40B4-BE49-F238E27FC236}">
                <a16:creationId xmlns:a16="http://schemas.microsoft.com/office/drawing/2014/main" id="{599416AF-3452-46F5-A1FE-B0E10D9540C1}"/>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357120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_Slide">
    <p:spTree>
      <p:nvGrpSpPr>
        <p:cNvPr id="1" name=""/>
        <p:cNvGrpSpPr/>
        <p:nvPr/>
      </p:nvGrpSpPr>
      <p:grpSpPr>
        <a:xfrm>
          <a:off x="0" y="0"/>
          <a:ext cx="0" cy="0"/>
          <a:chOff x="0" y="0"/>
          <a:chExt cx="0" cy="0"/>
        </a:xfrm>
      </p:grpSpPr>
      <p:pic>
        <p:nvPicPr>
          <p:cNvPr id="4" name="Picture 3" descr="A picture containing person, table, doing, person&#10;&#10;Description automatically generated">
            <a:extLst>
              <a:ext uri="{FF2B5EF4-FFF2-40B4-BE49-F238E27FC236}">
                <a16:creationId xmlns:a16="http://schemas.microsoft.com/office/drawing/2014/main" id="{1B9DA048-0516-44B8-B864-172037FAE9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3347744278"/>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_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E4E429-331A-D25B-47B8-82E2DB3E9B88}"/>
              </a:ext>
            </a:extLst>
          </p:cNvPr>
          <p:cNvPicPr>
            <a:picLocks noChangeAspect="1"/>
          </p:cNvPicPr>
          <p:nvPr userDrawn="1"/>
        </p:nvPicPr>
        <p:blipFill>
          <a:blip r:embed="rId2">
            <a:extLst>
              <a:ext uri="{28A0092B-C50C-407E-A947-70E740481C1C}">
                <a14:useLocalDpi xmlns:a14="http://schemas.microsoft.com/office/drawing/2010/main" val="0"/>
              </a:ext>
            </a:extLst>
          </a:blip>
          <a:srcRect l="24132" r="24132"/>
          <a:stretch/>
        </p:blipFill>
        <p:spPr>
          <a:xfrm>
            <a:off x="0" y="1"/>
            <a:ext cx="7262036" cy="6857999"/>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19E8856B-70F3-B9B4-0927-00C68F8DA1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1"/>
            <a:ext cx="12191999" cy="6857999"/>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1394002219"/>
      </p:ext>
    </p:extLst>
  </p:cSld>
  <p:clrMapOvr>
    <a:masterClrMapping/>
  </p:clrMapOvr>
  <p:extLst>
    <p:ext uri="{DCECCB84-F9BA-43D5-87BE-67443E8EF086}">
      <p15:sldGuideLst xmlns:p15="http://schemas.microsoft.com/office/powerpoint/2012/main">
        <p15:guide id="1" orient="horz" pos="1502">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_Slide">
    <p:spTree>
      <p:nvGrpSpPr>
        <p:cNvPr id="1" name=""/>
        <p:cNvGrpSpPr/>
        <p:nvPr/>
      </p:nvGrpSpPr>
      <p:grpSpPr>
        <a:xfrm>
          <a:off x="0" y="0"/>
          <a:ext cx="0" cy="0"/>
          <a:chOff x="0" y="0"/>
          <a:chExt cx="0" cy="0"/>
        </a:xfrm>
      </p:grpSpPr>
      <p:pic>
        <p:nvPicPr>
          <p:cNvPr id="5" name="Picture 4" descr="A picture containing room, person&#10;&#10;Description automatically generated">
            <a:extLst>
              <a:ext uri="{FF2B5EF4-FFF2-40B4-BE49-F238E27FC236}">
                <a16:creationId xmlns:a16="http://schemas.microsoft.com/office/drawing/2014/main" id="{45258ACA-36ED-4AFA-9600-744AFE1CBF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1508209615"/>
      </p:ext>
    </p:extLst>
  </p:cSld>
  <p:clrMapOvr>
    <a:masterClrMapping/>
  </p:clrMapOvr>
  <p:extLst>
    <p:ext uri="{DCECCB84-F9BA-43D5-87BE-67443E8EF086}">
      <p15:sldGuideLst xmlns:p15="http://schemas.microsoft.com/office/powerpoint/2012/main">
        <p15:guide id="1" orient="horz" pos="150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BB8FFE52-9EA2-43A9-9B33-16C5DF974845}"/>
              </a:ext>
            </a:extLst>
          </p:cNvPr>
          <p:cNvSpPr>
            <a:spLocks noGrp="1"/>
          </p:cNvSpPr>
          <p:nvPr>
            <p:ph type="body" sz="quarter" idx="12" hasCustomPrompt="1"/>
          </p:nvPr>
        </p:nvSpPr>
        <p:spPr>
          <a:xfrm>
            <a:off x="1017587" y="1371600"/>
            <a:ext cx="10204884" cy="4806949"/>
          </a:xfrm>
          <a:prstGeom prst="rect">
            <a:avLst/>
          </a:prstGeom>
        </p:spPr>
        <p:txBody>
          <a:bodyP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14" name="Date Placeholder 2">
            <a:extLst>
              <a:ext uri="{FF2B5EF4-FFF2-40B4-BE49-F238E27FC236}">
                <a16:creationId xmlns:a16="http://schemas.microsoft.com/office/drawing/2014/main" id="{6E8B5500-9AD8-411B-96CB-C37888FB5F82}"/>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15" name="Slide Number Placeholder 3">
            <a:extLst>
              <a:ext uri="{FF2B5EF4-FFF2-40B4-BE49-F238E27FC236}">
                <a16:creationId xmlns:a16="http://schemas.microsoft.com/office/drawing/2014/main" id="{25C388C1-C490-4461-A78E-80196DE475B8}"/>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9" name="Title 1">
            <a:extLst>
              <a:ext uri="{FF2B5EF4-FFF2-40B4-BE49-F238E27FC236}">
                <a16:creationId xmlns:a16="http://schemas.microsoft.com/office/drawing/2014/main" id="{050D8FA8-EBF1-44E8-B364-6C4F3CEC9205}"/>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chemeClr val="accent1"/>
                </a:solidFill>
                <a:latin typeface="Arial Black" panose="020B0A04020102020204" pitchFamily="34" charset="0"/>
                <a:cs typeface="Arial" panose="020B0604020202020204" pitchFamily="34" charset="0"/>
              </a:defRPr>
            </a:lvl1pPr>
          </a:lstStyle>
          <a:p>
            <a:r>
              <a:rPr lang="en-US"/>
              <a:t>Click to add text</a:t>
            </a:r>
          </a:p>
        </p:txBody>
      </p:sp>
      <p:sp>
        <p:nvSpPr>
          <p:cNvPr id="13" name="Text Placeholder 11">
            <a:extLst>
              <a:ext uri="{FF2B5EF4-FFF2-40B4-BE49-F238E27FC236}">
                <a16:creationId xmlns:a16="http://schemas.microsoft.com/office/drawing/2014/main" id="{04B6826D-F302-4169-AA57-B3B7362ADEB3}"/>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pic>
        <p:nvPicPr>
          <p:cNvPr id="16" name="Picture 15" descr="A picture containing drawing&#10;&#10;Description automatically generated">
            <a:extLst>
              <a:ext uri="{FF2B5EF4-FFF2-40B4-BE49-F238E27FC236}">
                <a16:creationId xmlns:a16="http://schemas.microsoft.com/office/drawing/2014/main" id="{0651FA5A-5E6B-413D-AA9A-19A76E5FF0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37902942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_Slide">
    <p:spTree>
      <p:nvGrpSpPr>
        <p:cNvPr id="1" name=""/>
        <p:cNvGrpSpPr/>
        <p:nvPr/>
      </p:nvGrpSpPr>
      <p:grpSpPr>
        <a:xfrm>
          <a:off x="0" y="0"/>
          <a:ext cx="0" cy="0"/>
          <a:chOff x="0" y="0"/>
          <a:chExt cx="0" cy="0"/>
        </a:xfrm>
      </p:grpSpPr>
      <p:pic>
        <p:nvPicPr>
          <p:cNvPr id="9" name="Picture 8" descr="A boat in the water with birds flying around&#10;&#10;Description automatically generated with low confidence">
            <a:extLst>
              <a:ext uri="{FF2B5EF4-FFF2-40B4-BE49-F238E27FC236}">
                <a16:creationId xmlns:a16="http://schemas.microsoft.com/office/drawing/2014/main" id="{A7E4E429-331A-D25B-47B8-82E2DB3E9B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0285764" cy="6858000"/>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19E8856B-70F3-B9B4-0927-00C68F8DA1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90111892"/>
      </p:ext>
    </p:extLst>
  </p:cSld>
  <p:clrMapOvr>
    <a:masterClrMapping/>
  </p:clrMapOvr>
  <p:extLst>
    <p:ext uri="{DCECCB84-F9BA-43D5-87BE-67443E8EF086}">
      <p15:sldGuideLst xmlns:p15="http://schemas.microsoft.com/office/powerpoint/2012/main">
        <p15:guide id="1" orient="horz" pos="1502">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section">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80BD5D8-055C-48A4-AC9D-2F9CC7CE36A0}"/>
              </a:ext>
            </a:extLst>
          </p:cNvPr>
          <p:cNvSpPr/>
          <p:nvPr/>
        </p:nvSpPr>
        <p:spPr>
          <a:xfrm>
            <a:off x="3753849" y="1009342"/>
            <a:ext cx="8438147" cy="4839324"/>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5">
            <a:extLst>
              <a:ext uri="{FF2B5EF4-FFF2-40B4-BE49-F238E27FC236}">
                <a16:creationId xmlns:a16="http://schemas.microsoft.com/office/drawing/2014/main" id="{9A9E6B8E-5CAD-4B92-B6A8-2D9EE02D8F2B}"/>
              </a:ext>
            </a:extLst>
          </p:cNvPr>
          <p:cNvSpPr/>
          <p:nvPr/>
        </p:nvSpPr>
        <p:spPr>
          <a:xfrm>
            <a:off x="3753849" y="1197141"/>
            <a:ext cx="8438147" cy="4463716"/>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ext Placeholder 13">
            <a:extLst>
              <a:ext uri="{FF2B5EF4-FFF2-40B4-BE49-F238E27FC236}">
                <a16:creationId xmlns:a16="http://schemas.microsoft.com/office/drawing/2014/main" id="{941D5831-AC1E-4B56-9EDD-CB1FB842E557}"/>
              </a:ext>
            </a:extLst>
          </p:cNvPr>
          <p:cNvSpPr txBox="1">
            <a:spLocks noGrp="1"/>
          </p:cNvSpPr>
          <p:nvPr>
            <p:ph type="body" sz="quarter" idx="4294967295"/>
          </p:nvPr>
        </p:nvSpPr>
        <p:spPr>
          <a:xfrm>
            <a:off x="5005132" y="1641969"/>
            <a:ext cx="7014408" cy="357406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en-US" sz="3200" b="0" i="0" u="none" strike="noStrike" cap="none" spc="0" baseline="0">
                <a:solidFill>
                  <a:srgbClr val="FFFFFF"/>
                </a:solidFill>
                <a:uFillTx/>
                <a:latin typeface="Arial Black" pitchFamily="34"/>
                <a:cs typeface="Arial" pitchFamily="34"/>
              </a:defRPr>
            </a:lvl1pPr>
          </a:lstStyle>
          <a:p>
            <a:pPr lvl="0"/>
            <a:r>
              <a:rPr lang="en-US"/>
              <a:t>Click to add text</a:t>
            </a:r>
          </a:p>
        </p:txBody>
      </p:sp>
      <p:pic>
        <p:nvPicPr>
          <p:cNvPr id="5" name="Picture 9" descr="A person sitting in front of a building&#10;&#10;Description automatically generated">
            <a:extLst>
              <a:ext uri="{FF2B5EF4-FFF2-40B4-BE49-F238E27FC236}">
                <a16:creationId xmlns:a16="http://schemas.microsoft.com/office/drawing/2014/main" id="{DADFE2D6-8ADD-4A9D-B9B2-E7F5B61CD375}"/>
              </a:ext>
            </a:extLst>
          </p:cNvPr>
          <p:cNvPicPr>
            <a:picLocks noChangeAspect="1"/>
          </p:cNvPicPr>
          <p:nvPr/>
        </p:nvPicPr>
        <p:blipFill>
          <a:blip r:embed="rId2"/>
          <a:srcRect l="13970" t="43958" r="6326"/>
          <a:stretch>
            <a:fillRect/>
          </a:stretch>
        </p:blipFill>
        <p:spPr>
          <a:xfrm>
            <a:off x="0" y="1641969"/>
            <a:ext cx="4913821" cy="3574060"/>
          </a:xfrm>
          <a:prstGeom prst="rect">
            <a:avLst/>
          </a:prstGeom>
          <a:noFill/>
          <a:ln cap="flat">
            <a:noFill/>
          </a:ln>
        </p:spPr>
      </p:pic>
      <p:sp>
        <p:nvSpPr>
          <p:cNvPr id="6" name="Date Placeholder 2">
            <a:extLst>
              <a:ext uri="{FF2B5EF4-FFF2-40B4-BE49-F238E27FC236}">
                <a16:creationId xmlns:a16="http://schemas.microsoft.com/office/drawing/2014/main" id="{D8CB1132-62F2-4E13-B6EC-8FCB293067BD}"/>
              </a:ext>
            </a:extLst>
          </p:cNvPr>
          <p:cNvSpPr txBox="1">
            <a:spLocks noGrp="1"/>
          </p:cNvSpPr>
          <p:nvPr>
            <p:ph type="dt" sz="half" idx="7"/>
          </p:nvPr>
        </p:nvSpPr>
        <p:spPr/>
        <p:txBody>
          <a:bodyPr/>
          <a:lstStyle>
            <a:lvl1pPr>
              <a:defRPr/>
            </a:lvl1pPr>
          </a:lstStyle>
          <a:p>
            <a:pPr lvl="0"/>
            <a:r>
              <a:rPr lang="en-US"/>
              <a:t>February 2023</a:t>
            </a:r>
            <a:endParaRPr lang="en-NL"/>
          </a:p>
        </p:txBody>
      </p:sp>
      <p:sp>
        <p:nvSpPr>
          <p:cNvPr id="7" name="Slide Number Placeholder 3">
            <a:extLst>
              <a:ext uri="{FF2B5EF4-FFF2-40B4-BE49-F238E27FC236}">
                <a16:creationId xmlns:a16="http://schemas.microsoft.com/office/drawing/2014/main" id="{6AD9E8F5-73A1-4359-A1BC-89DE3EBCEB8F}"/>
              </a:ext>
            </a:extLst>
          </p:cNvPr>
          <p:cNvSpPr txBox="1">
            <a:spLocks noGrp="1"/>
          </p:cNvSpPr>
          <p:nvPr>
            <p:ph type="sldNum" sz="quarter" idx="8"/>
          </p:nvPr>
        </p:nvSpPr>
        <p:spPr/>
        <p:txBody>
          <a:bodyPr/>
          <a:lstStyle>
            <a:lvl1pPr>
              <a:defRPr/>
            </a:lvl1pPr>
          </a:lstStyle>
          <a:p>
            <a:pPr lvl="0"/>
            <a:fld id="{FBD1FBAC-CBD6-4D51-9981-05EEE6C7D284}" type="slidenum">
              <a:t>‹#›</a:t>
            </a:fld>
            <a:endParaRPr lang="en-NL"/>
          </a:p>
        </p:txBody>
      </p:sp>
      <p:pic>
        <p:nvPicPr>
          <p:cNvPr id="8" name="Picture 1" descr="A picture containing drawing&#10;&#10;Description automatically generated">
            <a:extLst>
              <a:ext uri="{FF2B5EF4-FFF2-40B4-BE49-F238E27FC236}">
                <a16:creationId xmlns:a16="http://schemas.microsoft.com/office/drawing/2014/main" id="{EB3D1652-5103-4205-A8B4-C8B6185F4A28}"/>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9" name="Group 8">
            <a:extLst>
              <a:ext uri="{FF2B5EF4-FFF2-40B4-BE49-F238E27FC236}">
                <a16:creationId xmlns:a16="http://schemas.microsoft.com/office/drawing/2014/main" id="{D8B366E6-CFDA-4259-AC62-E07427DFACB1}"/>
              </a:ext>
            </a:extLst>
          </p:cNvPr>
          <p:cNvGrpSpPr/>
          <p:nvPr/>
        </p:nvGrpSpPr>
        <p:grpSpPr>
          <a:xfrm>
            <a:off x="12100136" y="0"/>
            <a:ext cx="101598" cy="6857999"/>
            <a:chOff x="12100136" y="0"/>
            <a:chExt cx="101598" cy="6857999"/>
          </a:xfrm>
        </p:grpSpPr>
        <p:sp>
          <p:nvSpPr>
            <p:cNvPr id="10" name="Rectangle 9">
              <a:extLst>
                <a:ext uri="{FF2B5EF4-FFF2-40B4-BE49-F238E27FC236}">
                  <a16:creationId xmlns:a16="http://schemas.microsoft.com/office/drawing/2014/main" id="{C7FF9A9D-33B6-4C46-B167-F90BF8CB3011}"/>
                </a:ext>
              </a:extLst>
            </p:cNvPr>
            <p:cNvSpPr/>
            <p:nvPr/>
          </p:nvSpPr>
          <p:spPr>
            <a:xfrm>
              <a:off x="12100136"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0">
              <a:extLst>
                <a:ext uri="{FF2B5EF4-FFF2-40B4-BE49-F238E27FC236}">
                  <a16:creationId xmlns:a16="http://schemas.microsoft.com/office/drawing/2014/main" id="{EED77B1F-8DAA-4A49-872B-BA749ADB52B9}"/>
                </a:ext>
              </a:extLst>
            </p:cNvPr>
            <p:cNvSpPr/>
            <p:nvPr/>
          </p:nvSpPr>
          <p:spPr>
            <a:xfrm>
              <a:off x="12100136"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2" name="Rectangle 11">
              <a:extLst>
                <a:ext uri="{FF2B5EF4-FFF2-40B4-BE49-F238E27FC236}">
                  <a16:creationId xmlns:a16="http://schemas.microsoft.com/office/drawing/2014/main" id="{C79BDC3D-3919-469C-BFE8-C4E6F858EE7D}"/>
                </a:ext>
              </a:extLst>
            </p:cNvPr>
            <p:cNvSpPr/>
            <p:nvPr/>
          </p:nvSpPr>
          <p:spPr>
            <a:xfrm>
              <a:off x="12100136"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4232498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section">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7F3FAD3-D3B0-46CF-BACB-5485B131CAAF}"/>
              </a:ext>
            </a:extLst>
          </p:cNvPr>
          <p:cNvSpPr/>
          <p:nvPr/>
        </p:nvSpPr>
        <p:spPr>
          <a:xfrm>
            <a:off x="3753849" y="1009342"/>
            <a:ext cx="8438147" cy="4839324"/>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5">
            <a:extLst>
              <a:ext uri="{FF2B5EF4-FFF2-40B4-BE49-F238E27FC236}">
                <a16:creationId xmlns:a16="http://schemas.microsoft.com/office/drawing/2014/main" id="{D0057178-4511-44F7-A8A0-F65581CA542E}"/>
              </a:ext>
            </a:extLst>
          </p:cNvPr>
          <p:cNvSpPr/>
          <p:nvPr/>
        </p:nvSpPr>
        <p:spPr>
          <a:xfrm>
            <a:off x="3753849" y="1197141"/>
            <a:ext cx="8438147" cy="4463716"/>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ext Placeholder 13">
            <a:extLst>
              <a:ext uri="{FF2B5EF4-FFF2-40B4-BE49-F238E27FC236}">
                <a16:creationId xmlns:a16="http://schemas.microsoft.com/office/drawing/2014/main" id="{655835EB-3442-4765-9591-04996B7F9C2C}"/>
              </a:ext>
            </a:extLst>
          </p:cNvPr>
          <p:cNvSpPr txBox="1">
            <a:spLocks noGrp="1"/>
          </p:cNvSpPr>
          <p:nvPr>
            <p:ph type="body" sz="quarter" idx="4294967295"/>
          </p:nvPr>
        </p:nvSpPr>
        <p:spPr>
          <a:xfrm>
            <a:off x="5005132" y="1641969"/>
            <a:ext cx="7014408" cy="357406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en-US" sz="3200" b="0" i="0" u="none" strike="noStrike" cap="none" spc="0" baseline="0">
                <a:solidFill>
                  <a:srgbClr val="FFFFFF"/>
                </a:solidFill>
                <a:uFillTx/>
                <a:latin typeface="Arial Black" pitchFamily="34"/>
                <a:cs typeface="Arial" pitchFamily="34"/>
              </a:defRPr>
            </a:lvl1pPr>
          </a:lstStyle>
          <a:p>
            <a:pPr lvl="0"/>
            <a:r>
              <a:rPr lang="en-US"/>
              <a:t>Click to add text</a:t>
            </a:r>
          </a:p>
        </p:txBody>
      </p:sp>
      <p:pic>
        <p:nvPicPr>
          <p:cNvPr id="5" name="Picture 2" descr="A picture containing building, photo, man, sitting&#10;&#10;Description automatically generated">
            <a:extLst>
              <a:ext uri="{FF2B5EF4-FFF2-40B4-BE49-F238E27FC236}">
                <a16:creationId xmlns:a16="http://schemas.microsoft.com/office/drawing/2014/main" id="{08D7E4AD-C506-4C1D-B2A9-866B4E6E6DBD}"/>
              </a:ext>
            </a:extLst>
          </p:cNvPr>
          <p:cNvPicPr>
            <a:picLocks noChangeAspect="1"/>
          </p:cNvPicPr>
          <p:nvPr/>
        </p:nvPicPr>
        <p:blipFill>
          <a:blip r:embed="rId2"/>
          <a:srcRect r="22662"/>
          <a:stretch>
            <a:fillRect/>
          </a:stretch>
        </p:blipFill>
        <p:spPr>
          <a:xfrm>
            <a:off x="0" y="1641969"/>
            <a:ext cx="4913821" cy="3574060"/>
          </a:xfrm>
          <a:prstGeom prst="rect">
            <a:avLst/>
          </a:prstGeom>
          <a:noFill/>
          <a:ln cap="flat">
            <a:noFill/>
          </a:ln>
        </p:spPr>
      </p:pic>
      <p:pic>
        <p:nvPicPr>
          <p:cNvPr id="6" name="Picture 1" descr="A picture containing drawing&#10;&#10;Description automatically generated">
            <a:extLst>
              <a:ext uri="{FF2B5EF4-FFF2-40B4-BE49-F238E27FC236}">
                <a16:creationId xmlns:a16="http://schemas.microsoft.com/office/drawing/2014/main" id="{3E8BCEE9-FF9D-4D54-AAA5-58502DB644D5}"/>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7" name="Group 6">
            <a:extLst>
              <a:ext uri="{FF2B5EF4-FFF2-40B4-BE49-F238E27FC236}">
                <a16:creationId xmlns:a16="http://schemas.microsoft.com/office/drawing/2014/main" id="{D53B68D8-9942-4210-B294-CA5CEC0DCAE0}"/>
              </a:ext>
            </a:extLst>
          </p:cNvPr>
          <p:cNvGrpSpPr/>
          <p:nvPr/>
        </p:nvGrpSpPr>
        <p:grpSpPr>
          <a:xfrm>
            <a:off x="12100136" y="0"/>
            <a:ext cx="101598" cy="6857999"/>
            <a:chOff x="12100136" y="0"/>
            <a:chExt cx="101598" cy="6857999"/>
          </a:xfrm>
        </p:grpSpPr>
        <p:sp>
          <p:nvSpPr>
            <p:cNvPr id="8" name="Rectangle 7">
              <a:extLst>
                <a:ext uri="{FF2B5EF4-FFF2-40B4-BE49-F238E27FC236}">
                  <a16:creationId xmlns:a16="http://schemas.microsoft.com/office/drawing/2014/main" id="{4344C869-244B-42C9-ABF1-3272C5BEEDA8}"/>
                </a:ext>
              </a:extLst>
            </p:cNvPr>
            <p:cNvSpPr/>
            <p:nvPr/>
          </p:nvSpPr>
          <p:spPr>
            <a:xfrm>
              <a:off x="12100136"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9" name="Rectangle 8">
              <a:extLst>
                <a:ext uri="{FF2B5EF4-FFF2-40B4-BE49-F238E27FC236}">
                  <a16:creationId xmlns:a16="http://schemas.microsoft.com/office/drawing/2014/main" id="{707BEF70-EE23-4154-80B1-BF05072960B5}"/>
                </a:ext>
              </a:extLst>
            </p:cNvPr>
            <p:cNvSpPr/>
            <p:nvPr/>
          </p:nvSpPr>
          <p:spPr>
            <a:xfrm>
              <a:off x="12100136"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9">
              <a:extLst>
                <a:ext uri="{FF2B5EF4-FFF2-40B4-BE49-F238E27FC236}">
                  <a16:creationId xmlns:a16="http://schemas.microsoft.com/office/drawing/2014/main" id="{60AEA79E-0D4B-4E1D-A41E-D2A336CDF120}"/>
                </a:ext>
              </a:extLst>
            </p:cNvPr>
            <p:cNvSpPr/>
            <p:nvPr/>
          </p:nvSpPr>
          <p:spPr>
            <a:xfrm>
              <a:off x="12100136"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2701138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7_section">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762C044-83F8-4724-A1A5-51C78DE6F682}"/>
              </a:ext>
            </a:extLst>
          </p:cNvPr>
          <p:cNvSpPr/>
          <p:nvPr/>
        </p:nvSpPr>
        <p:spPr>
          <a:xfrm>
            <a:off x="3753849" y="1009342"/>
            <a:ext cx="8438147" cy="4839324"/>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5">
            <a:extLst>
              <a:ext uri="{FF2B5EF4-FFF2-40B4-BE49-F238E27FC236}">
                <a16:creationId xmlns:a16="http://schemas.microsoft.com/office/drawing/2014/main" id="{F7098F80-433C-49B2-9A11-B4D7831A137A}"/>
              </a:ext>
            </a:extLst>
          </p:cNvPr>
          <p:cNvSpPr/>
          <p:nvPr/>
        </p:nvSpPr>
        <p:spPr>
          <a:xfrm>
            <a:off x="3753849" y="1197141"/>
            <a:ext cx="8438147" cy="4463716"/>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ext Placeholder 13">
            <a:extLst>
              <a:ext uri="{FF2B5EF4-FFF2-40B4-BE49-F238E27FC236}">
                <a16:creationId xmlns:a16="http://schemas.microsoft.com/office/drawing/2014/main" id="{FEDAB3FC-499C-4909-801D-856899616496}"/>
              </a:ext>
            </a:extLst>
          </p:cNvPr>
          <p:cNvSpPr txBox="1">
            <a:spLocks noGrp="1"/>
          </p:cNvSpPr>
          <p:nvPr>
            <p:ph type="body" sz="quarter" idx="4294967295"/>
          </p:nvPr>
        </p:nvSpPr>
        <p:spPr>
          <a:xfrm>
            <a:off x="5005132" y="1641969"/>
            <a:ext cx="7014408" cy="357406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en-US" sz="3200" b="0" i="0" u="none" strike="noStrike" cap="none" spc="0" baseline="0">
                <a:solidFill>
                  <a:srgbClr val="FFFFFF"/>
                </a:solidFill>
                <a:uFillTx/>
                <a:latin typeface="Arial Black" pitchFamily="34"/>
                <a:cs typeface="Arial" pitchFamily="34"/>
              </a:defRPr>
            </a:lvl1pPr>
          </a:lstStyle>
          <a:p>
            <a:pPr lvl="0"/>
            <a:r>
              <a:rPr lang="en-US"/>
              <a:t>Click to add text</a:t>
            </a:r>
          </a:p>
        </p:txBody>
      </p:sp>
      <p:pic>
        <p:nvPicPr>
          <p:cNvPr id="5" name="Picture 2" descr="A picture containing water, riding&#10;&#10;Description automatically generated">
            <a:extLst>
              <a:ext uri="{FF2B5EF4-FFF2-40B4-BE49-F238E27FC236}">
                <a16:creationId xmlns:a16="http://schemas.microsoft.com/office/drawing/2014/main" id="{439F6238-2247-4202-8B70-AD2D345D13DE}"/>
              </a:ext>
            </a:extLst>
          </p:cNvPr>
          <p:cNvPicPr>
            <a:picLocks noChangeAspect="1"/>
          </p:cNvPicPr>
          <p:nvPr/>
        </p:nvPicPr>
        <p:blipFill>
          <a:blip r:embed="rId2"/>
          <a:srcRect l="4171" r="4171"/>
          <a:stretch>
            <a:fillRect/>
          </a:stretch>
        </p:blipFill>
        <p:spPr>
          <a:xfrm>
            <a:off x="0" y="1641969"/>
            <a:ext cx="4913821" cy="3574060"/>
          </a:xfrm>
          <a:prstGeom prst="rect">
            <a:avLst/>
          </a:prstGeom>
          <a:noFill/>
          <a:ln cap="flat">
            <a:noFill/>
          </a:ln>
        </p:spPr>
      </p:pic>
      <p:sp>
        <p:nvSpPr>
          <p:cNvPr id="6" name="Date Placeholder 2">
            <a:extLst>
              <a:ext uri="{FF2B5EF4-FFF2-40B4-BE49-F238E27FC236}">
                <a16:creationId xmlns:a16="http://schemas.microsoft.com/office/drawing/2014/main" id="{3C62E262-9590-4430-A036-294CEC801052}"/>
              </a:ext>
            </a:extLst>
          </p:cNvPr>
          <p:cNvSpPr txBox="1">
            <a:spLocks noGrp="1"/>
          </p:cNvSpPr>
          <p:nvPr>
            <p:ph type="dt" sz="half" idx="7"/>
          </p:nvPr>
        </p:nvSpPr>
        <p:spPr/>
        <p:txBody>
          <a:bodyPr/>
          <a:lstStyle>
            <a:lvl1pPr>
              <a:defRPr/>
            </a:lvl1pPr>
          </a:lstStyle>
          <a:p>
            <a:pPr lvl="0"/>
            <a:r>
              <a:rPr lang="en-US"/>
              <a:t>February 2023</a:t>
            </a:r>
            <a:endParaRPr lang="en-NL"/>
          </a:p>
        </p:txBody>
      </p:sp>
      <p:sp>
        <p:nvSpPr>
          <p:cNvPr id="7" name="Slide Number Placeholder 3">
            <a:extLst>
              <a:ext uri="{FF2B5EF4-FFF2-40B4-BE49-F238E27FC236}">
                <a16:creationId xmlns:a16="http://schemas.microsoft.com/office/drawing/2014/main" id="{5849AEE8-F599-431C-AA14-CBDD6862EA81}"/>
              </a:ext>
            </a:extLst>
          </p:cNvPr>
          <p:cNvSpPr txBox="1">
            <a:spLocks noGrp="1"/>
          </p:cNvSpPr>
          <p:nvPr>
            <p:ph type="sldNum" sz="quarter" idx="8"/>
          </p:nvPr>
        </p:nvSpPr>
        <p:spPr/>
        <p:txBody>
          <a:bodyPr/>
          <a:lstStyle>
            <a:lvl1pPr>
              <a:defRPr/>
            </a:lvl1pPr>
          </a:lstStyle>
          <a:p>
            <a:pPr lvl="0"/>
            <a:fld id="{B9A7B078-4FEA-4F5B-9667-C5F94821BDE4}" type="slidenum">
              <a:t>‹#›</a:t>
            </a:fld>
            <a:endParaRPr lang="en-NL"/>
          </a:p>
        </p:txBody>
      </p:sp>
      <p:pic>
        <p:nvPicPr>
          <p:cNvPr id="8" name="Picture 1" descr="A picture containing drawing&#10;&#10;Description automatically generated">
            <a:extLst>
              <a:ext uri="{FF2B5EF4-FFF2-40B4-BE49-F238E27FC236}">
                <a16:creationId xmlns:a16="http://schemas.microsoft.com/office/drawing/2014/main" id="{8629A248-46C3-4B22-88E1-6485A88BD815}"/>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9" name="Group 8">
            <a:extLst>
              <a:ext uri="{FF2B5EF4-FFF2-40B4-BE49-F238E27FC236}">
                <a16:creationId xmlns:a16="http://schemas.microsoft.com/office/drawing/2014/main" id="{7CEC526D-68B3-4C6D-B7CA-F024568C2743}"/>
              </a:ext>
            </a:extLst>
          </p:cNvPr>
          <p:cNvGrpSpPr/>
          <p:nvPr/>
        </p:nvGrpSpPr>
        <p:grpSpPr>
          <a:xfrm>
            <a:off x="12100136" y="0"/>
            <a:ext cx="101598" cy="6857999"/>
            <a:chOff x="12100136" y="0"/>
            <a:chExt cx="101598" cy="6857999"/>
          </a:xfrm>
        </p:grpSpPr>
        <p:sp>
          <p:nvSpPr>
            <p:cNvPr id="10" name="Rectangle 9">
              <a:extLst>
                <a:ext uri="{FF2B5EF4-FFF2-40B4-BE49-F238E27FC236}">
                  <a16:creationId xmlns:a16="http://schemas.microsoft.com/office/drawing/2014/main" id="{24171693-AD9C-4DB7-8B4C-988D2F6DB665}"/>
                </a:ext>
              </a:extLst>
            </p:cNvPr>
            <p:cNvSpPr/>
            <p:nvPr/>
          </p:nvSpPr>
          <p:spPr>
            <a:xfrm>
              <a:off x="12100136"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0">
              <a:extLst>
                <a:ext uri="{FF2B5EF4-FFF2-40B4-BE49-F238E27FC236}">
                  <a16:creationId xmlns:a16="http://schemas.microsoft.com/office/drawing/2014/main" id="{C1A2C5FD-44E3-426A-8BE2-935F0845AAAD}"/>
                </a:ext>
              </a:extLst>
            </p:cNvPr>
            <p:cNvSpPr/>
            <p:nvPr/>
          </p:nvSpPr>
          <p:spPr>
            <a:xfrm>
              <a:off x="12100136"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2" name="Rectangle 11">
              <a:extLst>
                <a:ext uri="{FF2B5EF4-FFF2-40B4-BE49-F238E27FC236}">
                  <a16:creationId xmlns:a16="http://schemas.microsoft.com/office/drawing/2014/main" id="{BBF74027-CE49-441A-82D4-862FD785D97B}"/>
                </a:ext>
              </a:extLst>
            </p:cNvPr>
            <p:cNvSpPr/>
            <p:nvPr/>
          </p:nvSpPr>
          <p:spPr>
            <a:xfrm>
              <a:off x="12100136"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1495727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section_no_imag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8985B26-8C89-4771-811F-466EE5A2CCD7}"/>
              </a:ext>
            </a:extLst>
          </p:cNvPr>
          <p:cNvSpPr/>
          <p:nvPr/>
        </p:nvSpPr>
        <p:spPr>
          <a:xfrm>
            <a:off x="3753849" y="1009342"/>
            <a:ext cx="8438147" cy="4839324"/>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5">
            <a:extLst>
              <a:ext uri="{FF2B5EF4-FFF2-40B4-BE49-F238E27FC236}">
                <a16:creationId xmlns:a16="http://schemas.microsoft.com/office/drawing/2014/main" id="{8EF10E62-A77A-4A2B-9F1F-900387629685}"/>
              </a:ext>
            </a:extLst>
          </p:cNvPr>
          <p:cNvSpPr/>
          <p:nvPr/>
        </p:nvSpPr>
        <p:spPr>
          <a:xfrm>
            <a:off x="3753849" y="1197141"/>
            <a:ext cx="8438147" cy="4463716"/>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ext Placeholder 13">
            <a:extLst>
              <a:ext uri="{FF2B5EF4-FFF2-40B4-BE49-F238E27FC236}">
                <a16:creationId xmlns:a16="http://schemas.microsoft.com/office/drawing/2014/main" id="{14B34282-2283-4D18-81C0-B3084A7FDB5F}"/>
              </a:ext>
            </a:extLst>
          </p:cNvPr>
          <p:cNvSpPr txBox="1">
            <a:spLocks noGrp="1"/>
          </p:cNvSpPr>
          <p:nvPr>
            <p:ph type="body" sz="quarter" idx="4294967295"/>
          </p:nvPr>
        </p:nvSpPr>
        <p:spPr>
          <a:xfrm>
            <a:off x="5005132" y="1641969"/>
            <a:ext cx="7014408" cy="357406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en-US" sz="3200" b="0"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5" name="Date Placeholder 2">
            <a:extLst>
              <a:ext uri="{FF2B5EF4-FFF2-40B4-BE49-F238E27FC236}">
                <a16:creationId xmlns:a16="http://schemas.microsoft.com/office/drawing/2014/main" id="{42489B78-558B-4C86-8926-EFB6C97788AB}"/>
              </a:ext>
            </a:extLst>
          </p:cNvPr>
          <p:cNvSpPr txBox="1">
            <a:spLocks noGrp="1"/>
          </p:cNvSpPr>
          <p:nvPr>
            <p:ph type="dt" sz="half" idx="7"/>
          </p:nvPr>
        </p:nvSpPr>
        <p:spPr/>
        <p:txBody>
          <a:bodyPr/>
          <a:lstStyle>
            <a:lvl1pPr>
              <a:defRPr sz="1050"/>
            </a:lvl1pPr>
          </a:lstStyle>
          <a:p>
            <a:r>
              <a:rPr lang="en-US"/>
              <a:t>February 2023</a:t>
            </a:r>
            <a:endParaRPr lang="en-NL"/>
          </a:p>
        </p:txBody>
      </p:sp>
      <p:sp>
        <p:nvSpPr>
          <p:cNvPr id="6" name="Slide Number Placeholder 3">
            <a:extLst>
              <a:ext uri="{FF2B5EF4-FFF2-40B4-BE49-F238E27FC236}">
                <a16:creationId xmlns:a16="http://schemas.microsoft.com/office/drawing/2014/main" id="{251641A7-5BA8-4D26-8723-1D7267AB5826}"/>
              </a:ext>
            </a:extLst>
          </p:cNvPr>
          <p:cNvSpPr txBox="1">
            <a:spLocks noGrp="1"/>
          </p:cNvSpPr>
          <p:nvPr>
            <p:ph type="sldNum" sz="quarter" idx="8"/>
          </p:nvPr>
        </p:nvSpPr>
        <p:spPr/>
        <p:txBody>
          <a:bodyPr/>
          <a:lstStyle>
            <a:lvl1pPr>
              <a:defRPr sz="1050"/>
            </a:lvl1pPr>
          </a:lstStyle>
          <a:p>
            <a:fld id="{7282BB65-305E-4836-A198-7EBA1767AF2B}" type="slidenum">
              <a:rPr lang="en-US" smtClean="0"/>
              <a:pPr/>
              <a:t>‹#›</a:t>
            </a:fld>
            <a:endParaRPr lang="en-US"/>
          </a:p>
        </p:txBody>
      </p:sp>
      <p:pic>
        <p:nvPicPr>
          <p:cNvPr id="7" name="Picture 1" descr="A picture containing drawing&#10;&#10;Description automatically generated">
            <a:extLst>
              <a:ext uri="{FF2B5EF4-FFF2-40B4-BE49-F238E27FC236}">
                <a16:creationId xmlns:a16="http://schemas.microsoft.com/office/drawing/2014/main" id="{04CC87C3-2EF2-401F-8771-0C869E808AFF}"/>
              </a:ext>
            </a:extLst>
          </p:cNvPr>
          <p:cNvPicPr>
            <a:picLocks noChangeAspect="1"/>
          </p:cNvPicPr>
          <p:nvPr/>
        </p:nvPicPr>
        <p:blipFill>
          <a:blip r:embed="rId2"/>
          <a:stretch>
            <a:fillRect/>
          </a:stretch>
        </p:blipFill>
        <p:spPr>
          <a:xfrm>
            <a:off x="11479551" y="164848"/>
            <a:ext cx="539998" cy="539916"/>
          </a:xfrm>
          <a:prstGeom prst="rect">
            <a:avLst/>
          </a:prstGeom>
          <a:noFill/>
          <a:ln cap="flat">
            <a:noFill/>
          </a:ln>
        </p:spPr>
      </p:pic>
      <p:grpSp>
        <p:nvGrpSpPr>
          <p:cNvPr id="8" name="Group 11">
            <a:extLst>
              <a:ext uri="{FF2B5EF4-FFF2-40B4-BE49-F238E27FC236}">
                <a16:creationId xmlns:a16="http://schemas.microsoft.com/office/drawing/2014/main" id="{C947C99C-13CC-4970-91E5-9CAF76845B61}"/>
              </a:ext>
            </a:extLst>
          </p:cNvPr>
          <p:cNvGrpSpPr/>
          <p:nvPr/>
        </p:nvGrpSpPr>
        <p:grpSpPr>
          <a:xfrm>
            <a:off x="12100136" y="0"/>
            <a:ext cx="101598" cy="6857999"/>
            <a:chOff x="12100136" y="0"/>
            <a:chExt cx="101598" cy="6857999"/>
          </a:xfrm>
        </p:grpSpPr>
        <p:sp>
          <p:nvSpPr>
            <p:cNvPr id="9" name="Rectangle 12">
              <a:extLst>
                <a:ext uri="{FF2B5EF4-FFF2-40B4-BE49-F238E27FC236}">
                  <a16:creationId xmlns:a16="http://schemas.microsoft.com/office/drawing/2014/main" id="{27A2C8C7-9B63-4761-A331-F713B8F0AC32}"/>
                </a:ext>
              </a:extLst>
            </p:cNvPr>
            <p:cNvSpPr/>
            <p:nvPr/>
          </p:nvSpPr>
          <p:spPr>
            <a:xfrm>
              <a:off x="12100136"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3">
              <a:extLst>
                <a:ext uri="{FF2B5EF4-FFF2-40B4-BE49-F238E27FC236}">
                  <a16:creationId xmlns:a16="http://schemas.microsoft.com/office/drawing/2014/main" id="{BD40BF37-5FC0-4929-A974-E88A60FC5C88}"/>
                </a:ext>
              </a:extLst>
            </p:cNvPr>
            <p:cNvSpPr/>
            <p:nvPr/>
          </p:nvSpPr>
          <p:spPr>
            <a:xfrm>
              <a:off x="12100136"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4">
              <a:extLst>
                <a:ext uri="{FF2B5EF4-FFF2-40B4-BE49-F238E27FC236}">
                  <a16:creationId xmlns:a16="http://schemas.microsoft.com/office/drawing/2014/main" id="{F251A7C9-C947-4E99-B944-CEBA5E35BA6C}"/>
                </a:ext>
              </a:extLst>
            </p:cNvPr>
            <p:cNvSpPr/>
            <p:nvPr/>
          </p:nvSpPr>
          <p:spPr>
            <a:xfrm>
              <a:off x="12100136"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pic>
        <p:nvPicPr>
          <p:cNvPr id="12" name="Picture 11" descr="A person using a computer&#10;&#10;Description automatically generated with medium confidence">
            <a:extLst>
              <a:ext uri="{FF2B5EF4-FFF2-40B4-BE49-F238E27FC236}">
                <a16:creationId xmlns:a16="http://schemas.microsoft.com/office/drawing/2014/main" id="{D692887A-496A-4922-8553-D1002B32906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179"/>
          <a:stretch/>
        </p:blipFill>
        <p:spPr>
          <a:xfrm>
            <a:off x="0" y="1641971"/>
            <a:ext cx="4924338" cy="3574058"/>
          </a:xfrm>
          <a:prstGeom prst="rect">
            <a:avLst/>
          </a:prstGeom>
        </p:spPr>
      </p:pic>
    </p:spTree>
    <p:extLst>
      <p:ext uri="{BB962C8B-B14F-4D97-AF65-F5344CB8AC3E}">
        <p14:creationId xmlns:p14="http://schemas.microsoft.com/office/powerpoint/2010/main" val="1646213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_section_no_imag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8985B26-8C89-4771-811F-466EE5A2CCD7}"/>
              </a:ext>
            </a:extLst>
          </p:cNvPr>
          <p:cNvSpPr/>
          <p:nvPr/>
        </p:nvSpPr>
        <p:spPr>
          <a:xfrm>
            <a:off x="3753849" y="1009342"/>
            <a:ext cx="8438147" cy="4839324"/>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5">
            <a:extLst>
              <a:ext uri="{FF2B5EF4-FFF2-40B4-BE49-F238E27FC236}">
                <a16:creationId xmlns:a16="http://schemas.microsoft.com/office/drawing/2014/main" id="{8EF10E62-A77A-4A2B-9F1F-900387629685}"/>
              </a:ext>
            </a:extLst>
          </p:cNvPr>
          <p:cNvSpPr/>
          <p:nvPr/>
        </p:nvSpPr>
        <p:spPr>
          <a:xfrm>
            <a:off x="3753849" y="1197141"/>
            <a:ext cx="8438147" cy="4463716"/>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ext Placeholder 13">
            <a:extLst>
              <a:ext uri="{FF2B5EF4-FFF2-40B4-BE49-F238E27FC236}">
                <a16:creationId xmlns:a16="http://schemas.microsoft.com/office/drawing/2014/main" id="{14B34282-2283-4D18-81C0-B3084A7FDB5F}"/>
              </a:ext>
            </a:extLst>
          </p:cNvPr>
          <p:cNvSpPr txBox="1">
            <a:spLocks noGrp="1"/>
          </p:cNvSpPr>
          <p:nvPr>
            <p:ph type="body" sz="quarter" idx="4294967295"/>
          </p:nvPr>
        </p:nvSpPr>
        <p:spPr>
          <a:xfrm>
            <a:off x="5005132" y="1641969"/>
            <a:ext cx="7014408" cy="3574060"/>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en-US" sz="3200" b="0"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5" name="Date Placeholder 2">
            <a:extLst>
              <a:ext uri="{FF2B5EF4-FFF2-40B4-BE49-F238E27FC236}">
                <a16:creationId xmlns:a16="http://schemas.microsoft.com/office/drawing/2014/main" id="{42489B78-558B-4C86-8926-EFB6C97788AB}"/>
              </a:ext>
            </a:extLst>
          </p:cNvPr>
          <p:cNvSpPr txBox="1">
            <a:spLocks noGrp="1"/>
          </p:cNvSpPr>
          <p:nvPr>
            <p:ph type="dt" sz="half" idx="7"/>
          </p:nvPr>
        </p:nvSpPr>
        <p:spPr/>
        <p:txBody>
          <a:bodyPr/>
          <a:lstStyle>
            <a:lvl1pPr>
              <a:defRPr/>
            </a:lvl1pPr>
          </a:lstStyle>
          <a:p>
            <a:pPr lvl="0"/>
            <a:r>
              <a:rPr lang="en-US"/>
              <a:t>February 2023</a:t>
            </a:r>
            <a:endParaRPr lang="en-NL"/>
          </a:p>
        </p:txBody>
      </p:sp>
      <p:sp>
        <p:nvSpPr>
          <p:cNvPr id="6" name="Slide Number Placeholder 3">
            <a:extLst>
              <a:ext uri="{FF2B5EF4-FFF2-40B4-BE49-F238E27FC236}">
                <a16:creationId xmlns:a16="http://schemas.microsoft.com/office/drawing/2014/main" id="{251641A7-5BA8-4D26-8723-1D7267AB5826}"/>
              </a:ext>
            </a:extLst>
          </p:cNvPr>
          <p:cNvSpPr txBox="1">
            <a:spLocks noGrp="1"/>
          </p:cNvSpPr>
          <p:nvPr>
            <p:ph type="sldNum" sz="quarter" idx="8"/>
          </p:nvPr>
        </p:nvSpPr>
        <p:spPr/>
        <p:txBody>
          <a:bodyPr/>
          <a:lstStyle>
            <a:lvl1pPr>
              <a:defRPr/>
            </a:lvl1pPr>
          </a:lstStyle>
          <a:p>
            <a:pPr lvl="0"/>
            <a:fld id="{7282BB65-305E-4836-A198-7EBA1767AF2B}" type="slidenum">
              <a:t>‹#›</a:t>
            </a:fld>
            <a:endParaRPr lang="en-NL"/>
          </a:p>
        </p:txBody>
      </p:sp>
      <p:pic>
        <p:nvPicPr>
          <p:cNvPr id="7" name="Picture 1" descr="A picture containing drawing&#10;&#10;Description automatically generated">
            <a:extLst>
              <a:ext uri="{FF2B5EF4-FFF2-40B4-BE49-F238E27FC236}">
                <a16:creationId xmlns:a16="http://schemas.microsoft.com/office/drawing/2014/main" id="{04CC87C3-2EF2-401F-8771-0C869E808AFF}"/>
              </a:ext>
            </a:extLst>
          </p:cNvPr>
          <p:cNvPicPr>
            <a:picLocks noChangeAspect="1"/>
          </p:cNvPicPr>
          <p:nvPr/>
        </p:nvPicPr>
        <p:blipFill>
          <a:blip r:embed="rId2"/>
          <a:stretch>
            <a:fillRect/>
          </a:stretch>
        </p:blipFill>
        <p:spPr>
          <a:xfrm>
            <a:off x="11479551" y="164848"/>
            <a:ext cx="539998" cy="539916"/>
          </a:xfrm>
          <a:prstGeom prst="rect">
            <a:avLst/>
          </a:prstGeom>
          <a:noFill/>
          <a:ln cap="flat">
            <a:noFill/>
          </a:ln>
        </p:spPr>
      </p:pic>
      <p:grpSp>
        <p:nvGrpSpPr>
          <p:cNvPr id="8" name="Group 11">
            <a:extLst>
              <a:ext uri="{FF2B5EF4-FFF2-40B4-BE49-F238E27FC236}">
                <a16:creationId xmlns:a16="http://schemas.microsoft.com/office/drawing/2014/main" id="{C947C99C-13CC-4970-91E5-9CAF76845B61}"/>
              </a:ext>
            </a:extLst>
          </p:cNvPr>
          <p:cNvGrpSpPr/>
          <p:nvPr/>
        </p:nvGrpSpPr>
        <p:grpSpPr>
          <a:xfrm>
            <a:off x="12100136" y="0"/>
            <a:ext cx="101598" cy="6857999"/>
            <a:chOff x="12100136" y="0"/>
            <a:chExt cx="101598" cy="6857999"/>
          </a:xfrm>
        </p:grpSpPr>
        <p:sp>
          <p:nvSpPr>
            <p:cNvPr id="9" name="Rectangle 12">
              <a:extLst>
                <a:ext uri="{FF2B5EF4-FFF2-40B4-BE49-F238E27FC236}">
                  <a16:creationId xmlns:a16="http://schemas.microsoft.com/office/drawing/2014/main" id="{27A2C8C7-9B63-4761-A331-F713B8F0AC32}"/>
                </a:ext>
              </a:extLst>
            </p:cNvPr>
            <p:cNvSpPr/>
            <p:nvPr/>
          </p:nvSpPr>
          <p:spPr>
            <a:xfrm>
              <a:off x="12100136"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3">
              <a:extLst>
                <a:ext uri="{FF2B5EF4-FFF2-40B4-BE49-F238E27FC236}">
                  <a16:creationId xmlns:a16="http://schemas.microsoft.com/office/drawing/2014/main" id="{BD40BF37-5FC0-4929-A974-E88A60FC5C88}"/>
                </a:ext>
              </a:extLst>
            </p:cNvPr>
            <p:cNvSpPr/>
            <p:nvPr/>
          </p:nvSpPr>
          <p:spPr>
            <a:xfrm>
              <a:off x="12100136"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4">
              <a:extLst>
                <a:ext uri="{FF2B5EF4-FFF2-40B4-BE49-F238E27FC236}">
                  <a16:creationId xmlns:a16="http://schemas.microsoft.com/office/drawing/2014/main" id="{F251A7C9-C947-4E99-B944-CEBA5E35BA6C}"/>
                </a:ext>
              </a:extLst>
            </p:cNvPr>
            <p:cNvSpPr/>
            <p:nvPr/>
          </p:nvSpPr>
          <p:spPr>
            <a:xfrm>
              <a:off x="12100136"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2706539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BB8FFE52-9EA2-43A9-9B33-16C5DF974845}"/>
              </a:ext>
            </a:extLst>
          </p:cNvPr>
          <p:cNvSpPr>
            <a:spLocks noGrp="1"/>
          </p:cNvSpPr>
          <p:nvPr>
            <p:ph type="body" sz="quarter" idx="12" hasCustomPrompt="1"/>
          </p:nvPr>
        </p:nvSpPr>
        <p:spPr>
          <a:xfrm>
            <a:off x="1017587" y="1371600"/>
            <a:ext cx="10204884" cy="4806949"/>
          </a:xfrm>
          <a:prstGeom prst="rect">
            <a:avLst/>
          </a:prstGeom>
        </p:spPr>
        <p:txBody>
          <a:bodyP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14" name="Date Placeholder 2">
            <a:extLst>
              <a:ext uri="{FF2B5EF4-FFF2-40B4-BE49-F238E27FC236}">
                <a16:creationId xmlns:a16="http://schemas.microsoft.com/office/drawing/2014/main" id="{6E8B5500-9AD8-411B-96CB-C37888FB5F82}"/>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February 2023</a:t>
            </a:r>
            <a:endParaRPr lang="x-none"/>
          </a:p>
        </p:txBody>
      </p:sp>
      <p:sp>
        <p:nvSpPr>
          <p:cNvPr id="15" name="Slide Number Placeholder 3">
            <a:extLst>
              <a:ext uri="{FF2B5EF4-FFF2-40B4-BE49-F238E27FC236}">
                <a16:creationId xmlns:a16="http://schemas.microsoft.com/office/drawing/2014/main" id="{25C388C1-C490-4461-A78E-80196DE475B8}"/>
              </a:ext>
            </a:extLst>
          </p:cNvPr>
          <p:cNvSpPr>
            <a:spLocks noGrp="1"/>
          </p:cNvSpPr>
          <p:nvPr>
            <p:ph type="sldNum" sz="quarter" idx="11"/>
          </p:nvPr>
        </p:nvSpPr>
        <p:spPr>
          <a:xfrm>
            <a:off x="8168600" y="6348918"/>
            <a:ext cx="647007" cy="365125"/>
          </a:xfrm>
          <a:prstGeom prst="rect">
            <a:avLst/>
          </a:prstGeom>
        </p:spPr>
        <p:txBody>
          <a:bodyPr anchor="b"/>
          <a:lstStyle>
            <a:defPPr>
              <a:defRPr lang="x-none"/>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x-none" smtClean="0"/>
              <a:pPr/>
              <a:t>‹#›</a:t>
            </a:fld>
            <a:endParaRPr lang="x-none"/>
          </a:p>
        </p:txBody>
      </p:sp>
      <p:sp>
        <p:nvSpPr>
          <p:cNvPr id="9" name="Title 1">
            <a:extLst>
              <a:ext uri="{FF2B5EF4-FFF2-40B4-BE49-F238E27FC236}">
                <a16:creationId xmlns:a16="http://schemas.microsoft.com/office/drawing/2014/main" id="{050D8FA8-EBF1-44E8-B364-6C4F3CEC9205}"/>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chemeClr val="accent1"/>
                </a:solidFill>
                <a:latin typeface="Arial Black" panose="020B0A04020102020204" pitchFamily="34" charset="0"/>
                <a:cs typeface="Arial" panose="020B0604020202020204" pitchFamily="34" charset="0"/>
              </a:defRPr>
            </a:lvl1pPr>
          </a:lstStyle>
          <a:p>
            <a:r>
              <a:rPr lang="en-US"/>
              <a:t>Click to add text</a:t>
            </a:r>
          </a:p>
        </p:txBody>
      </p:sp>
      <p:sp>
        <p:nvSpPr>
          <p:cNvPr id="13" name="Text Placeholder 11">
            <a:extLst>
              <a:ext uri="{FF2B5EF4-FFF2-40B4-BE49-F238E27FC236}">
                <a16:creationId xmlns:a16="http://schemas.microsoft.com/office/drawing/2014/main" id="{04B6826D-F302-4169-AA57-B3B7362ADEB3}"/>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grpSp>
        <p:nvGrpSpPr>
          <p:cNvPr id="23" name="Group 22">
            <a:extLst>
              <a:ext uri="{FF2B5EF4-FFF2-40B4-BE49-F238E27FC236}">
                <a16:creationId xmlns:a16="http://schemas.microsoft.com/office/drawing/2014/main" id="{906137C3-BA59-4DA4-9E95-1FEC826B9BC5}"/>
              </a:ext>
            </a:extLst>
          </p:cNvPr>
          <p:cNvGrpSpPr/>
          <p:nvPr userDrawn="1"/>
        </p:nvGrpSpPr>
        <p:grpSpPr>
          <a:xfrm>
            <a:off x="12091644" y="0"/>
            <a:ext cx="99212" cy="6868512"/>
            <a:chOff x="-2" y="11150"/>
            <a:chExt cx="99212" cy="6868512"/>
          </a:xfrm>
        </p:grpSpPr>
        <p:sp>
          <p:nvSpPr>
            <p:cNvPr id="24" name="Rectangle 23">
              <a:extLst>
                <a:ext uri="{FF2B5EF4-FFF2-40B4-BE49-F238E27FC236}">
                  <a16:creationId xmlns:a16="http://schemas.microsoft.com/office/drawing/2014/main" id="{A073A8C1-95CD-4091-AA9C-C92CC3BFBAF0}"/>
                </a:ext>
              </a:extLst>
            </p:cNvPr>
            <p:cNvSpPr/>
            <p:nvPr userDrawn="1"/>
          </p:nvSpPr>
          <p:spPr>
            <a:xfrm>
              <a:off x="0" y="2300654"/>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4E8959-6A29-4251-B6B7-EC0BD69C62D1}"/>
                </a:ext>
              </a:extLst>
            </p:cNvPr>
            <p:cNvSpPr/>
            <p:nvPr userDrawn="1"/>
          </p:nvSpPr>
          <p:spPr>
            <a:xfrm>
              <a:off x="-2" y="11150"/>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E3EC124-3FF7-4F2B-8C21-B8CBAC6D3395}"/>
                </a:ext>
              </a:extLst>
            </p:cNvPr>
            <p:cNvSpPr/>
            <p:nvPr userDrawn="1"/>
          </p:nvSpPr>
          <p:spPr>
            <a:xfrm>
              <a:off x="-1" y="4590158"/>
              <a:ext cx="99210" cy="2289504"/>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37714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2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a:blip r:embed="rId2">
            <a:extLst>
              <a:ext uri="{28A0092B-C50C-407E-A947-70E740481C1C}">
                <a14:useLocalDpi xmlns:a14="http://schemas.microsoft.com/office/drawing/2010/main" val="0"/>
              </a:ext>
            </a:extLst>
          </a:blip>
          <a:srcRect l="32294" r="32294"/>
          <a:stretch/>
        </p:blipFill>
        <p:spPr>
          <a:xfrm>
            <a:off x="0" y="-1"/>
            <a:ext cx="3642265" cy="6858000"/>
          </a:xfrm>
          <a:prstGeom prst="rect">
            <a:avLst/>
          </a:prstGeom>
        </p:spPr>
      </p:pic>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sz="1050"/>
            </a:lvl1pPr>
          </a:lstStyle>
          <a:p>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sz="1050"/>
            </a:lvl1pPr>
          </a:lstStyle>
          <a:p>
            <a:fld id="{866BA6AC-CC29-459C-A25C-17154C1F1016}" type="slidenum">
              <a:rPr lang="en-US" smtClean="0"/>
              <a:pPr/>
              <a:t>‹#›</a:t>
            </a:fld>
            <a:endParaRPr lang="en-US"/>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8821434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3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a:blip r:embed="rId2">
            <a:extLst>
              <a:ext uri="{28A0092B-C50C-407E-A947-70E740481C1C}">
                <a14:useLocalDpi xmlns:a14="http://schemas.microsoft.com/office/drawing/2010/main" val="0"/>
              </a:ext>
            </a:extLst>
          </a:blip>
          <a:srcRect l="33992" r="33992"/>
          <a:stretch/>
        </p:blipFill>
        <p:spPr>
          <a:xfrm>
            <a:off x="0" y="-1"/>
            <a:ext cx="3642265" cy="6858000"/>
          </a:xfrm>
          <a:prstGeom prst="rect">
            <a:avLst/>
          </a:prstGeom>
        </p:spPr>
      </p:pic>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sz="1050"/>
            </a:lvl1pPr>
          </a:lstStyle>
          <a:p>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sz="1050"/>
            </a:lvl1pPr>
          </a:lstStyle>
          <a:p>
            <a:fld id="{866BA6AC-CC29-459C-A25C-17154C1F1016}" type="slidenum">
              <a:rPr lang="en-US" smtClean="0"/>
              <a:pPr/>
              <a:t>‹#›</a:t>
            </a:fld>
            <a:endParaRPr lang="en-US"/>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2355702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4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a:blip r:embed="rId2">
            <a:extLst>
              <a:ext uri="{28A0092B-C50C-407E-A947-70E740481C1C}">
                <a14:useLocalDpi xmlns:a14="http://schemas.microsoft.com/office/drawing/2010/main" val="0"/>
              </a:ext>
            </a:extLst>
          </a:blip>
          <a:srcRect l="32273" r="32273"/>
          <a:stretch/>
        </p:blipFill>
        <p:spPr>
          <a:xfrm>
            <a:off x="0" y="-1"/>
            <a:ext cx="3642265" cy="6858000"/>
          </a:xfrm>
          <a:prstGeom prst="rect">
            <a:avLst/>
          </a:prstGeom>
        </p:spPr>
      </p:pic>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sz="1050"/>
            </a:lvl1pPr>
          </a:lstStyle>
          <a:p>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sz="1050"/>
            </a:lvl1pPr>
          </a:lstStyle>
          <a:p>
            <a:fld id="{866BA6AC-CC29-459C-A25C-17154C1F1016}" type="slidenum">
              <a:rPr lang="en-US" smtClean="0"/>
              <a:pPr/>
              <a:t>‹#›</a:t>
            </a:fld>
            <a:endParaRPr lang="en-US"/>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470265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_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ABEAAD1-C9E2-442B-8A34-31FF4313D327}"/>
              </a:ext>
            </a:extLst>
          </p:cNvPr>
          <p:cNvSpPr>
            <a:spLocks noGrp="1"/>
          </p:cNvSpPr>
          <p:nvPr>
            <p:ph type="pic" sz="quarter" idx="16"/>
          </p:nvPr>
        </p:nvSpPr>
        <p:spPr>
          <a:xfrm>
            <a:off x="6220969" y="1371600"/>
            <a:ext cx="5001502" cy="4806949"/>
          </a:xfrm>
          <a:prstGeom prst="rect">
            <a:avLst/>
          </a:prstGeom>
        </p:spPr>
        <p:txBody>
          <a:bodyPr/>
          <a:lstStyle>
            <a:lvl1pPr marL="0" indent="0" algn="ctr">
              <a:buNone/>
              <a:defRPr sz="2800">
                <a:latin typeface="Arial" panose="020B0604020202020204" pitchFamily="34" charset="0"/>
                <a:cs typeface="Arial" panose="020B0604020202020204" pitchFamily="34" charset="0"/>
              </a:defRPr>
            </a:lvl1pPr>
          </a:lstStyle>
          <a:p>
            <a:r>
              <a:rPr lang="es-MX"/>
              <a:t>Haz clic en el icono para agregar una imagen</a:t>
            </a:r>
            <a:endParaRPr lang="en-US"/>
          </a:p>
        </p:txBody>
      </p:sp>
      <p:sp>
        <p:nvSpPr>
          <p:cNvPr id="15" name="Text Placeholder 4">
            <a:extLst>
              <a:ext uri="{FF2B5EF4-FFF2-40B4-BE49-F238E27FC236}">
                <a16:creationId xmlns:a16="http://schemas.microsoft.com/office/drawing/2014/main" id="{6ABF58C6-1B3E-439D-AD4E-B2476F3353AF}"/>
              </a:ext>
            </a:extLst>
          </p:cNvPr>
          <p:cNvSpPr>
            <a:spLocks noGrp="1"/>
          </p:cNvSpPr>
          <p:nvPr>
            <p:ph type="body" sz="quarter" idx="12" hasCustomPrompt="1"/>
          </p:nvPr>
        </p:nvSpPr>
        <p:spPr>
          <a:xfrm>
            <a:off x="1017589" y="1372540"/>
            <a:ext cx="4730552" cy="4807132"/>
          </a:xfrm>
          <a:prstGeom prst="rect">
            <a:avLst/>
          </a:prstGeom>
        </p:spPr>
        <p:txBody>
          <a:bodyPr/>
          <a:lstStyle>
            <a:lvl1pPr>
              <a:buClr>
                <a:srgbClr val="23559F"/>
              </a:buClr>
              <a:defRPr sz="18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800">
                <a:solidFill>
                  <a:schemeClr val="tx2"/>
                </a:solidFill>
                <a:latin typeface="Arial" panose="020B0604020202020204" pitchFamily="34" charset="0"/>
                <a:cs typeface="Arial" panose="020B0604020202020204" pitchFamily="34" charset="0"/>
              </a:defRPr>
            </a:lvl3pPr>
            <a:lvl4pPr>
              <a:defRPr sz="16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7AAAF893-92F5-4318-A8F6-C696B4A0D8ED}"/>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Date Placeholder 2">
            <a:extLst>
              <a:ext uri="{FF2B5EF4-FFF2-40B4-BE49-F238E27FC236}">
                <a16:creationId xmlns:a16="http://schemas.microsoft.com/office/drawing/2014/main" id="{12810F3C-6229-4511-B108-4BCA1C6A6140}"/>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11" name="Slide Number Placeholder 3">
            <a:extLst>
              <a:ext uri="{FF2B5EF4-FFF2-40B4-BE49-F238E27FC236}">
                <a16:creationId xmlns:a16="http://schemas.microsoft.com/office/drawing/2014/main" id="{55516501-ADF8-4B9E-881D-E539E01C8C3F}"/>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14" name="Title 1">
            <a:extLst>
              <a:ext uri="{FF2B5EF4-FFF2-40B4-BE49-F238E27FC236}">
                <a16:creationId xmlns:a16="http://schemas.microsoft.com/office/drawing/2014/main" id="{6ACBD33E-4312-4AEC-AD7D-9FCF94B37422}"/>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chemeClr val="accent1"/>
                </a:solidFill>
                <a:latin typeface="Arial Black" panose="020B0A04020102020204" pitchFamily="34" charset="0"/>
                <a:cs typeface="Arial" panose="020B0604020202020204" pitchFamily="34" charset="0"/>
              </a:defRPr>
            </a:lvl1pPr>
          </a:lstStyle>
          <a:p>
            <a:r>
              <a:rPr lang="en-US"/>
              <a:t>Click to add text</a:t>
            </a:r>
          </a:p>
        </p:txBody>
      </p:sp>
      <p:sp>
        <p:nvSpPr>
          <p:cNvPr id="16" name="Text Placeholder 11">
            <a:extLst>
              <a:ext uri="{FF2B5EF4-FFF2-40B4-BE49-F238E27FC236}">
                <a16:creationId xmlns:a16="http://schemas.microsoft.com/office/drawing/2014/main" id="{66B5F70C-46F9-4C01-83CD-B08864796A6C}"/>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pic>
        <p:nvPicPr>
          <p:cNvPr id="17" name="Picture 16" descr="A picture containing drawing&#10;&#10;Description automatically generated">
            <a:extLst>
              <a:ext uri="{FF2B5EF4-FFF2-40B4-BE49-F238E27FC236}">
                <a16:creationId xmlns:a16="http://schemas.microsoft.com/office/drawing/2014/main" id="{7A7D699D-A29F-44B5-91CA-2A6C10D1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3371145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5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a:blip r:embed="rId2">
            <a:extLst>
              <a:ext uri="{28A0092B-C50C-407E-A947-70E740481C1C}">
                <a14:useLocalDpi xmlns:a14="http://schemas.microsoft.com/office/drawing/2010/main" val="0"/>
              </a:ext>
            </a:extLst>
          </a:blip>
          <a:srcRect l="36819" r="36819"/>
          <a:stretch/>
        </p:blipFill>
        <p:spPr>
          <a:xfrm>
            <a:off x="0" y="-1"/>
            <a:ext cx="3642265" cy="6858000"/>
          </a:xfrm>
          <a:prstGeom prst="rect">
            <a:avLst/>
          </a:prstGeom>
        </p:spPr>
      </p:pic>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sz="1050"/>
            </a:lvl1pPr>
          </a:lstStyle>
          <a:p>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sz="1050"/>
            </a:lvl1pPr>
          </a:lstStyle>
          <a:p>
            <a:fld id="{866BA6AC-CC29-459C-A25C-17154C1F1016}" type="slidenum">
              <a:rPr lang="en-US" smtClean="0"/>
              <a:pPr/>
              <a:t>‹#›</a:t>
            </a:fld>
            <a:endParaRPr lang="en-US"/>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1186572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6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a:blip r:embed="rId2">
            <a:extLst>
              <a:ext uri="{28A0092B-C50C-407E-A947-70E740481C1C}">
                <a14:useLocalDpi xmlns:a14="http://schemas.microsoft.com/office/drawing/2010/main" val="0"/>
              </a:ext>
            </a:extLst>
          </a:blip>
          <a:srcRect l="32280" r="32280"/>
          <a:stretch/>
        </p:blipFill>
        <p:spPr>
          <a:xfrm>
            <a:off x="0" y="-1"/>
            <a:ext cx="3642265" cy="6858000"/>
          </a:xfrm>
          <a:prstGeom prst="rect">
            <a:avLst/>
          </a:prstGeom>
        </p:spPr>
      </p:pic>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sz="1050"/>
            </a:lvl1pPr>
          </a:lstStyle>
          <a:p>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sz="1050"/>
            </a:lvl1pPr>
          </a:lstStyle>
          <a:p>
            <a:fld id="{866BA6AC-CC29-459C-A25C-17154C1F1016}" type="slidenum">
              <a:rPr lang="en-US" smtClean="0"/>
              <a:pPr/>
              <a:t>‹#›</a:t>
            </a:fld>
            <a:endParaRPr lang="en-US"/>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908743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9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a:blip r:embed="rId2">
            <a:extLst>
              <a:ext uri="{28A0092B-C50C-407E-A947-70E740481C1C}">
                <a14:useLocalDpi xmlns:a14="http://schemas.microsoft.com/office/drawing/2010/main" val="0"/>
              </a:ext>
            </a:extLst>
          </a:blip>
          <a:srcRect l="14574" r="14574"/>
          <a:stretch/>
        </p:blipFill>
        <p:spPr>
          <a:xfrm>
            <a:off x="0" y="-1"/>
            <a:ext cx="3642265" cy="6858000"/>
          </a:xfrm>
          <a:prstGeom prst="rect">
            <a:avLst/>
          </a:prstGeom>
        </p:spPr>
      </p:pic>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sz="1050"/>
            </a:lvl1pPr>
          </a:lstStyle>
          <a:p>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sz="1050"/>
            </a:lvl1pPr>
          </a:lstStyle>
          <a:p>
            <a:fld id="{866BA6AC-CC29-459C-A25C-17154C1F1016}" type="slidenum">
              <a:rPr lang="en-US" smtClean="0"/>
              <a:pPr/>
              <a:t>‹#›</a:t>
            </a:fld>
            <a:endParaRPr lang="en-US"/>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1852443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7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a:blip r:embed="rId2">
            <a:extLst>
              <a:ext uri="{28A0092B-C50C-407E-A947-70E740481C1C}">
                <a14:useLocalDpi xmlns:a14="http://schemas.microsoft.com/office/drawing/2010/main" val="0"/>
              </a:ext>
            </a:extLst>
          </a:blip>
          <a:srcRect l="32518" r="32518"/>
          <a:stretch/>
        </p:blipFill>
        <p:spPr>
          <a:xfrm>
            <a:off x="0" y="-1"/>
            <a:ext cx="3642265" cy="6858000"/>
          </a:xfrm>
          <a:prstGeom prst="rect">
            <a:avLst/>
          </a:prstGeom>
        </p:spPr>
      </p:pic>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sz="1050"/>
            </a:lvl1pPr>
          </a:lstStyle>
          <a:p>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sz="1050"/>
            </a:lvl1pPr>
          </a:lstStyle>
          <a:p>
            <a:fld id="{866BA6AC-CC29-459C-A25C-17154C1F1016}" type="slidenum">
              <a:rPr lang="en-US" smtClean="0"/>
              <a:pPr/>
              <a:t>‹#›</a:t>
            </a:fld>
            <a:endParaRPr lang="en-US"/>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3533038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8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a:blip r:embed="rId2">
            <a:extLst>
              <a:ext uri="{28A0092B-C50C-407E-A947-70E740481C1C}">
                <a14:useLocalDpi xmlns:a14="http://schemas.microsoft.com/office/drawing/2010/main" val="0"/>
              </a:ext>
            </a:extLst>
          </a:blip>
          <a:srcRect l="35234" r="35234"/>
          <a:stretch/>
        </p:blipFill>
        <p:spPr>
          <a:xfrm>
            <a:off x="0" y="-1"/>
            <a:ext cx="3642265" cy="6858000"/>
          </a:xfrm>
          <a:prstGeom prst="rect">
            <a:avLst/>
          </a:prstGeom>
        </p:spPr>
      </p:pic>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sz="1050"/>
            </a:lvl1pPr>
          </a:lstStyle>
          <a:p>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sz="1050"/>
            </a:lvl1pPr>
          </a:lstStyle>
          <a:p>
            <a:fld id="{866BA6AC-CC29-459C-A25C-17154C1F1016}" type="slidenum">
              <a:rPr lang="en-US" smtClean="0"/>
              <a:pPr/>
              <a:t>‹#›</a:t>
            </a:fld>
            <a:endParaRPr lang="en-US"/>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34472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3B760D-C3D0-4412-B3F6-656061FB8C28}"/>
              </a:ext>
            </a:extLst>
          </p:cNvPr>
          <p:cNvSpPr/>
          <p:nvPr/>
        </p:nvSpPr>
        <p:spPr>
          <a:xfrm>
            <a:off x="0" y="0"/>
            <a:ext cx="3743864" cy="6858000"/>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a:lvl1pPr>
          </a:lstStyle>
          <a:p>
            <a:pPr lvl="0"/>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a:lvl1pPr>
          </a:lstStyle>
          <a:p>
            <a:pPr lvl="0"/>
            <a:fld id="{866BA6AC-CC29-459C-A25C-17154C1F1016}" type="slidenum">
              <a:t>‹#›</a:t>
            </a:fld>
            <a:endParaRPr lang="en-NL"/>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2"/>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3956462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8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a:blip r:embed="rId2">
            <a:extLst>
              <a:ext uri="{28A0092B-C50C-407E-A947-70E740481C1C}">
                <a14:useLocalDpi xmlns:a14="http://schemas.microsoft.com/office/drawing/2010/main" val="0"/>
              </a:ext>
            </a:extLst>
          </a:blip>
          <a:srcRect l="32299" r="32299"/>
          <a:stretch/>
        </p:blipFill>
        <p:spPr>
          <a:xfrm>
            <a:off x="0" y="-1"/>
            <a:ext cx="3642265" cy="6858000"/>
          </a:xfrm>
          <a:prstGeom prst="rect">
            <a:avLst/>
          </a:prstGeom>
        </p:spPr>
      </p:pic>
      <p:sp>
        <p:nvSpPr>
          <p:cNvPr id="2" name="Rectangle 1">
            <a:extLst>
              <a:ext uri="{FF2B5EF4-FFF2-40B4-BE49-F238E27FC236}">
                <a16:creationId xmlns:a16="http://schemas.microsoft.com/office/drawing/2014/main" id="{143B760D-C3D0-4412-B3F6-656061FB8C28}"/>
              </a:ext>
            </a:extLst>
          </p:cNvPr>
          <p:cNvSpPr/>
          <p:nvPr/>
        </p:nvSpPr>
        <p:spPr>
          <a:xfrm>
            <a:off x="-21256" y="0"/>
            <a:ext cx="3743864" cy="6858000"/>
          </a:xfrm>
          <a:prstGeom prst="rect">
            <a:avLst/>
          </a:prstGeom>
          <a:solidFill>
            <a:srgbClr val="23559F">
              <a:alpha val="69804"/>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a:lvl1pPr>
          </a:lstStyle>
          <a:p>
            <a:pPr lvl="0"/>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a:lvl1pPr>
          </a:lstStyle>
          <a:p>
            <a:pPr lvl="0"/>
            <a:fld id="{866BA6AC-CC29-459C-A25C-17154C1F1016}" type="slidenum">
              <a:t>‹#›</a:t>
            </a:fld>
            <a:endParaRPr lang="en-NL"/>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9681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9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245" r="21305"/>
          <a:stretch/>
        </p:blipFill>
        <p:spPr>
          <a:xfrm>
            <a:off x="0" y="-1"/>
            <a:ext cx="3642265" cy="6858000"/>
          </a:xfrm>
          <a:prstGeom prst="rect">
            <a:avLst/>
          </a:prstGeom>
        </p:spPr>
      </p:pic>
      <p:sp>
        <p:nvSpPr>
          <p:cNvPr id="2" name="Rectangle 1">
            <a:extLst>
              <a:ext uri="{FF2B5EF4-FFF2-40B4-BE49-F238E27FC236}">
                <a16:creationId xmlns:a16="http://schemas.microsoft.com/office/drawing/2014/main" id="{143B760D-C3D0-4412-B3F6-656061FB8C28}"/>
              </a:ext>
            </a:extLst>
          </p:cNvPr>
          <p:cNvSpPr/>
          <p:nvPr/>
        </p:nvSpPr>
        <p:spPr>
          <a:xfrm>
            <a:off x="0" y="0"/>
            <a:ext cx="3743864" cy="6858000"/>
          </a:xfrm>
          <a:prstGeom prst="rect">
            <a:avLst/>
          </a:prstGeom>
          <a:solidFill>
            <a:srgbClr val="23559F">
              <a:alpha val="69804"/>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a:lvl1pPr>
          </a:lstStyle>
          <a:p>
            <a:pPr lvl="0"/>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a:lvl1pPr>
          </a:lstStyle>
          <a:p>
            <a:pPr lvl="0"/>
            <a:fld id="{866BA6AC-CC29-459C-A25C-17154C1F1016}" type="slidenum">
              <a:t>‹#›</a:t>
            </a:fld>
            <a:endParaRPr lang="en-NL"/>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1482586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0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676" r="13492"/>
          <a:stretch/>
        </p:blipFill>
        <p:spPr>
          <a:xfrm>
            <a:off x="0" y="-1"/>
            <a:ext cx="3642265" cy="6858000"/>
          </a:xfrm>
          <a:prstGeom prst="rect">
            <a:avLst/>
          </a:prstGeom>
        </p:spPr>
      </p:pic>
      <p:sp>
        <p:nvSpPr>
          <p:cNvPr id="2" name="Rectangle 1">
            <a:extLst>
              <a:ext uri="{FF2B5EF4-FFF2-40B4-BE49-F238E27FC236}">
                <a16:creationId xmlns:a16="http://schemas.microsoft.com/office/drawing/2014/main" id="{143B760D-C3D0-4412-B3F6-656061FB8C28}"/>
              </a:ext>
            </a:extLst>
          </p:cNvPr>
          <p:cNvSpPr/>
          <p:nvPr/>
        </p:nvSpPr>
        <p:spPr>
          <a:xfrm>
            <a:off x="-50800" y="0"/>
            <a:ext cx="3743864" cy="6858000"/>
          </a:xfrm>
          <a:prstGeom prst="rect">
            <a:avLst/>
          </a:prstGeom>
          <a:solidFill>
            <a:srgbClr val="23559F">
              <a:alpha val="69804"/>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a:lvl1pPr>
          </a:lstStyle>
          <a:p>
            <a:pPr lvl="0"/>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a:lvl1pPr>
          </a:lstStyle>
          <a:p>
            <a:pPr lvl="0"/>
            <a:fld id="{866BA6AC-CC29-459C-A25C-17154C1F1016}" type="slidenum">
              <a:t>‹#›</a:t>
            </a:fld>
            <a:endParaRPr lang="en-NL"/>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683488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1_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65708A-0D7F-43CC-8489-6C860DBE8AAC}"/>
              </a:ext>
            </a:extLst>
          </p:cNvPr>
          <p:cNvPicPr>
            <a:picLocks noChangeAspect="1"/>
          </p:cNvPicPr>
          <p:nvPr userDrawn="1"/>
        </p:nvPicPr>
        <p:blipFill>
          <a:blip r:embed="rId2">
            <a:extLst>
              <a:ext uri="{28A0092B-C50C-407E-A947-70E740481C1C}">
                <a14:useLocalDpi xmlns:a14="http://schemas.microsoft.com/office/drawing/2010/main" val="0"/>
              </a:ext>
            </a:extLst>
          </a:blip>
          <a:srcRect l="10144" r="10144"/>
          <a:stretch/>
        </p:blipFill>
        <p:spPr>
          <a:xfrm>
            <a:off x="0" y="-1"/>
            <a:ext cx="3642265" cy="6858000"/>
          </a:xfrm>
          <a:prstGeom prst="rect">
            <a:avLst/>
          </a:prstGeom>
        </p:spPr>
      </p:pic>
      <p:sp>
        <p:nvSpPr>
          <p:cNvPr id="2" name="Rectangle 1">
            <a:extLst>
              <a:ext uri="{FF2B5EF4-FFF2-40B4-BE49-F238E27FC236}">
                <a16:creationId xmlns:a16="http://schemas.microsoft.com/office/drawing/2014/main" id="{143B760D-C3D0-4412-B3F6-656061FB8C28}"/>
              </a:ext>
            </a:extLst>
          </p:cNvPr>
          <p:cNvSpPr/>
          <p:nvPr/>
        </p:nvSpPr>
        <p:spPr>
          <a:xfrm>
            <a:off x="-10633" y="0"/>
            <a:ext cx="3743864" cy="6858000"/>
          </a:xfrm>
          <a:prstGeom prst="rect">
            <a:avLst/>
          </a:prstGeom>
          <a:solidFill>
            <a:srgbClr val="23559F">
              <a:alpha val="69804"/>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a:lvl1pPr>
          </a:lstStyle>
          <a:p>
            <a:pPr lvl="0"/>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a:lvl1pPr>
          </a:lstStyle>
          <a:p>
            <a:pPr lvl="0"/>
            <a:fld id="{866BA6AC-CC29-459C-A25C-17154C1F1016}" type="slidenum">
              <a:t>‹#›</a:t>
            </a:fld>
            <a:endParaRPr lang="en-NL"/>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118912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_Slid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07940AE-9959-42EE-B26A-E22E307959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2823536513"/>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_content">
    <p:spTree>
      <p:nvGrpSpPr>
        <p:cNvPr id="1" name=""/>
        <p:cNvGrpSpPr/>
        <p:nvPr/>
      </p:nvGrpSpPr>
      <p:grpSpPr>
        <a:xfrm>
          <a:off x="0" y="0"/>
          <a:ext cx="0" cy="0"/>
          <a:chOff x="0" y="0"/>
          <a:chExt cx="0" cy="0"/>
        </a:xfrm>
      </p:grpSpPr>
      <p:pic>
        <p:nvPicPr>
          <p:cNvPr id="13" name="Picture 12" descr="A picture containing object, rope, blue&#10;&#10;Description automatically generated">
            <a:extLst>
              <a:ext uri="{FF2B5EF4-FFF2-40B4-BE49-F238E27FC236}">
                <a16:creationId xmlns:a16="http://schemas.microsoft.com/office/drawing/2014/main" id="{7865708A-0D7F-43CC-8489-6C860DBE8A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79" r="40834"/>
          <a:stretch/>
        </p:blipFill>
        <p:spPr>
          <a:xfrm>
            <a:off x="0" y="-1"/>
            <a:ext cx="3691719" cy="6858000"/>
          </a:xfrm>
          <a:prstGeom prst="rect">
            <a:avLst/>
          </a:prstGeom>
        </p:spPr>
      </p:pic>
      <p:sp>
        <p:nvSpPr>
          <p:cNvPr id="2" name="Rectangle 1">
            <a:extLst>
              <a:ext uri="{FF2B5EF4-FFF2-40B4-BE49-F238E27FC236}">
                <a16:creationId xmlns:a16="http://schemas.microsoft.com/office/drawing/2014/main" id="{143B760D-C3D0-4412-B3F6-656061FB8C28}"/>
              </a:ext>
            </a:extLst>
          </p:cNvPr>
          <p:cNvSpPr/>
          <p:nvPr/>
        </p:nvSpPr>
        <p:spPr>
          <a:xfrm>
            <a:off x="0" y="0"/>
            <a:ext cx="3743864" cy="6858000"/>
          </a:xfrm>
          <a:prstGeom prst="rect">
            <a:avLst/>
          </a:prstGeom>
          <a:solidFill>
            <a:srgbClr val="23559F">
              <a:alpha val="50196"/>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6A01B83-2DAA-4F9D-BF22-3368FAD9FFB9}"/>
              </a:ext>
            </a:extLst>
          </p:cNvPr>
          <p:cNvSpPr txBox="1">
            <a:spLocks noGrp="1"/>
          </p:cNvSpPr>
          <p:nvPr>
            <p:ph type="title"/>
          </p:nvPr>
        </p:nvSpPr>
        <p:spPr>
          <a:xfrm>
            <a:off x="319180" y="3240313"/>
            <a:ext cx="3083896" cy="377372"/>
          </a:xfrm>
          <a:prstGeom prst="rect">
            <a:avLst/>
          </a:prstGeom>
          <a:noFill/>
          <a:ln>
            <a:noFill/>
          </a:ln>
        </p:spPr>
        <p:txBody>
          <a:bodyPr vert="horz" wrap="square" lIns="91440" tIns="45720" rIns="91440" bIns="45720" anchor="ctr" anchorCtr="0" compatLnSpc="1">
            <a:noAutofit/>
          </a:bodyPr>
          <a:lstStyle>
            <a:lvl1pPr marL="0" marR="0" lvl="0" indent="0" algn="r" fontAlgn="auto">
              <a:spcBef>
                <a:spcPts val="0"/>
              </a:spcBef>
              <a:spcAft>
                <a:spcPts val="0"/>
              </a:spcAft>
              <a:tabLst/>
              <a:defRPr lang="en-US" sz="3200" b="1" i="0" u="none" strike="noStrike" cap="none" spc="0" baseline="0">
                <a:solidFill>
                  <a:srgbClr val="FFFFFF"/>
                </a:solidFill>
                <a:uFillTx/>
                <a:latin typeface="Arial Black" pitchFamily="34"/>
                <a:cs typeface="Arial" pitchFamily="34"/>
              </a:defRPr>
            </a:lvl1pPr>
          </a:lstStyle>
          <a:p>
            <a:pPr lvl="0"/>
            <a:r>
              <a:rPr lang="en-US"/>
              <a:t>Click to add text</a:t>
            </a:r>
          </a:p>
        </p:txBody>
      </p:sp>
      <p:sp>
        <p:nvSpPr>
          <p:cNvPr id="4" name="Date Placeholder 2">
            <a:extLst>
              <a:ext uri="{FF2B5EF4-FFF2-40B4-BE49-F238E27FC236}">
                <a16:creationId xmlns:a16="http://schemas.microsoft.com/office/drawing/2014/main" id="{C8F914C6-760B-450D-838D-8BE139B0907E}"/>
              </a:ext>
            </a:extLst>
          </p:cNvPr>
          <p:cNvSpPr txBox="1">
            <a:spLocks noGrp="1"/>
          </p:cNvSpPr>
          <p:nvPr>
            <p:ph type="dt" sz="half" idx="7"/>
          </p:nvPr>
        </p:nvSpPr>
        <p:spPr/>
        <p:txBody>
          <a:bodyPr/>
          <a:lstStyle>
            <a:lvl1pPr>
              <a:defRPr/>
            </a:lvl1pPr>
          </a:lstStyle>
          <a:p>
            <a:pPr lvl="0"/>
            <a:r>
              <a:rPr lang="en-US"/>
              <a:t>February 2023</a:t>
            </a:r>
            <a:endParaRPr lang="en-NL"/>
          </a:p>
        </p:txBody>
      </p:sp>
      <p:sp>
        <p:nvSpPr>
          <p:cNvPr id="5" name="Slide Number Placeholder 3">
            <a:extLst>
              <a:ext uri="{FF2B5EF4-FFF2-40B4-BE49-F238E27FC236}">
                <a16:creationId xmlns:a16="http://schemas.microsoft.com/office/drawing/2014/main" id="{355BF539-21C5-474F-930F-78F84116DDCE}"/>
              </a:ext>
            </a:extLst>
          </p:cNvPr>
          <p:cNvSpPr txBox="1">
            <a:spLocks noGrp="1"/>
          </p:cNvSpPr>
          <p:nvPr>
            <p:ph type="sldNum" sz="quarter" idx="8"/>
          </p:nvPr>
        </p:nvSpPr>
        <p:spPr/>
        <p:txBody>
          <a:bodyPr/>
          <a:lstStyle>
            <a:lvl1pPr>
              <a:defRPr/>
            </a:lvl1pPr>
          </a:lstStyle>
          <a:p>
            <a:pPr lvl="0"/>
            <a:fld id="{866BA6AC-CC29-459C-A25C-17154C1F1016}" type="slidenum">
              <a:t>‹#›</a:t>
            </a:fld>
            <a:endParaRPr lang="en-NL"/>
          </a:p>
        </p:txBody>
      </p:sp>
      <p:sp>
        <p:nvSpPr>
          <p:cNvPr id="6" name="Text Placeholder 4">
            <a:extLst>
              <a:ext uri="{FF2B5EF4-FFF2-40B4-BE49-F238E27FC236}">
                <a16:creationId xmlns:a16="http://schemas.microsoft.com/office/drawing/2014/main" id="{2B7FD11D-7F5B-46C1-A4D1-BC403B6268E5}"/>
              </a:ext>
            </a:extLst>
          </p:cNvPr>
          <p:cNvSpPr txBox="1">
            <a:spLocks noGrp="1"/>
          </p:cNvSpPr>
          <p:nvPr>
            <p:ph type="body" sz="quarter" idx="4294967295"/>
          </p:nvPr>
        </p:nvSpPr>
        <p:spPr>
          <a:xfrm>
            <a:off x="4063044" y="962524"/>
            <a:ext cx="7340373" cy="5216021"/>
          </a:xfrm>
          <a:prstGeom prst="rect">
            <a:avLst/>
          </a:prstGeom>
          <a:noFill/>
          <a:ln>
            <a:noFill/>
          </a:ln>
        </p:spPr>
        <p:txBody>
          <a:bodyPr vert="horz" wrap="square" lIns="91440" tIns="45720" rIns="91440" bIns="45720" anchor="ctr"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pic>
        <p:nvPicPr>
          <p:cNvPr id="7" name="Picture 2" descr="A picture containing drawing&#10;&#10;Description automatically generated">
            <a:extLst>
              <a:ext uri="{FF2B5EF4-FFF2-40B4-BE49-F238E27FC236}">
                <a16:creationId xmlns:a16="http://schemas.microsoft.com/office/drawing/2014/main" id="{5A0A9471-83DF-4FCF-8037-F361EEBFE010}"/>
              </a:ext>
            </a:extLst>
          </p:cNvPr>
          <p:cNvPicPr>
            <a:picLocks noChangeAspect="1"/>
          </p:cNvPicPr>
          <p:nvPr/>
        </p:nvPicPr>
        <p:blipFill>
          <a:blip r:embed="rId3"/>
          <a:stretch>
            <a:fillRect/>
          </a:stretch>
        </p:blipFill>
        <p:spPr>
          <a:xfrm>
            <a:off x="11479551" y="164848"/>
            <a:ext cx="539998" cy="539916"/>
          </a:xfrm>
          <a:prstGeom prst="rect">
            <a:avLst/>
          </a:prstGeom>
          <a:noFill/>
          <a:ln cap="flat">
            <a:noFill/>
          </a:ln>
        </p:spPr>
      </p:pic>
      <p:grpSp>
        <p:nvGrpSpPr>
          <p:cNvPr id="8" name="Group 8">
            <a:extLst>
              <a:ext uri="{FF2B5EF4-FFF2-40B4-BE49-F238E27FC236}">
                <a16:creationId xmlns:a16="http://schemas.microsoft.com/office/drawing/2014/main" id="{CB62F529-97BF-4CD2-BBB5-6CDD11180823}"/>
              </a:ext>
            </a:extLst>
          </p:cNvPr>
          <p:cNvGrpSpPr/>
          <p:nvPr/>
        </p:nvGrpSpPr>
        <p:grpSpPr>
          <a:xfrm>
            <a:off x="3642265" y="0"/>
            <a:ext cx="101598" cy="6857999"/>
            <a:chOff x="3642265" y="0"/>
            <a:chExt cx="101598" cy="6857999"/>
          </a:xfrm>
        </p:grpSpPr>
        <p:sp>
          <p:nvSpPr>
            <p:cNvPr id="9" name="Rectangle 9">
              <a:extLst>
                <a:ext uri="{FF2B5EF4-FFF2-40B4-BE49-F238E27FC236}">
                  <a16:creationId xmlns:a16="http://schemas.microsoft.com/office/drawing/2014/main" id="{E072BC8B-3391-4BD6-B544-C2B7F3A9718F}"/>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0" name="Rectangle 10">
              <a:extLst>
                <a:ext uri="{FF2B5EF4-FFF2-40B4-BE49-F238E27FC236}">
                  <a16:creationId xmlns:a16="http://schemas.microsoft.com/office/drawing/2014/main" id="{9F5ABED2-72ED-4AA8-AF37-942AD4144FBC}"/>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1">
              <a:extLst>
                <a:ext uri="{FF2B5EF4-FFF2-40B4-BE49-F238E27FC236}">
                  <a16:creationId xmlns:a16="http://schemas.microsoft.com/office/drawing/2014/main" id="{355FE66C-2173-429E-8C77-DB3095BBF026}"/>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2816702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6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3838F7-E96D-4CB9-BA40-858FB9303957}"/>
              </a:ext>
            </a:extLst>
          </p:cNvPr>
          <p:cNvSpPr/>
          <p:nvPr/>
        </p:nvSpPr>
        <p:spPr>
          <a:xfrm>
            <a:off x="0" y="0"/>
            <a:ext cx="606046" cy="6858000"/>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Date Placeholder 3">
            <a:extLst>
              <a:ext uri="{FF2B5EF4-FFF2-40B4-BE49-F238E27FC236}">
                <a16:creationId xmlns:a16="http://schemas.microsoft.com/office/drawing/2014/main" id="{6BC05C67-F01A-425F-97A8-57787FAC2F74}"/>
              </a:ext>
            </a:extLst>
          </p:cNvPr>
          <p:cNvSpPr txBox="1">
            <a:spLocks noGrp="1"/>
          </p:cNvSpPr>
          <p:nvPr>
            <p:ph type="dt" sz="half" idx="7"/>
          </p:nvPr>
        </p:nvSpPr>
        <p:spPr/>
        <p:txBody>
          <a:bodyPr anchor="ctr"/>
          <a:lstStyle>
            <a:lvl1pPr>
              <a:defRPr sz="1200">
                <a:solidFill>
                  <a:srgbClr val="646363"/>
                </a:solidFill>
              </a:defRPr>
            </a:lvl1pPr>
          </a:lstStyle>
          <a:p>
            <a:pPr lvl="0"/>
            <a:r>
              <a:rPr lang="en-US"/>
              <a:t>February 2023</a:t>
            </a:r>
            <a:endParaRPr lang="en-NL"/>
          </a:p>
        </p:txBody>
      </p:sp>
      <p:sp>
        <p:nvSpPr>
          <p:cNvPr id="4" name="Rectangle 8">
            <a:extLst>
              <a:ext uri="{FF2B5EF4-FFF2-40B4-BE49-F238E27FC236}">
                <a16:creationId xmlns:a16="http://schemas.microsoft.com/office/drawing/2014/main" id="{A22B8E46-ABDE-4A8C-B690-403667316DFE}"/>
              </a:ext>
            </a:extLst>
          </p:cNvPr>
          <p:cNvSpPr/>
          <p:nvPr/>
        </p:nvSpPr>
        <p:spPr>
          <a:xfrm>
            <a:off x="1755355" y="1883225"/>
            <a:ext cx="3216036" cy="1721211"/>
          </a:xfrm>
          <a:prstGeom prst="rect">
            <a:avLst/>
          </a:prstGeom>
          <a:solidFill>
            <a:srgbClr val="F2F2F2"/>
          </a:solidFill>
          <a:ln cap="flat">
            <a:noFill/>
            <a:prstDash val="solid"/>
          </a:ln>
          <a:effectLst>
            <a:outerShdw dist="38096" dir="27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CBDBF4"/>
              </a:solidFill>
              <a:uFillTx/>
              <a:latin typeface="Calibri"/>
            </a:endParaRPr>
          </a:p>
        </p:txBody>
      </p:sp>
      <p:sp>
        <p:nvSpPr>
          <p:cNvPr id="5" name="Oval 9">
            <a:extLst>
              <a:ext uri="{FF2B5EF4-FFF2-40B4-BE49-F238E27FC236}">
                <a16:creationId xmlns:a16="http://schemas.microsoft.com/office/drawing/2014/main" id="{BB9490D0-15F0-4659-976B-4768487E8DD0}"/>
              </a:ext>
            </a:extLst>
          </p:cNvPr>
          <p:cNvSpPr/>
          <p:nvPr/>
        </p:nvSpPr>
        <p:spPr>
          <a:xfrm>
            <a:off x="3036685" y="1560030"/>
            <a:ext cx="640080" cy="64008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28575" cap="flat">
            <a:solidFill>
              <a:srgbClr val="23559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23559F"/>
                </a:solidFill>
                <a:uFillTx/>
                <a:latin typeface="Arial" pitchFamily="34"/>
                <a:cs typeface="Arial" pitchFamily="34"/>
              </a:rPr>
              <a:t>1</a:t>
            </a:r>
            <a:endParaRPr lang="en-NL" sz="2800" b="0" i="0" u="none" strike="noStrike" kern="1200" cap="none" spc="0" baseline="0">
              <a:solidFill>
                <a:srgbClr val="23559F"/>
              </a:solidFill>
              <a:uFillTx/>
              <a:latin typeface="Arial" pitchFamily="34"/>
              <a:cs typeface="Arial" pitchFamily="34"/>
            </a:endParaRPr>
          </a:p>
        </p:txBody>
      </p:sp>
      <p:sp>
        <p:nvSpPr>
          <p:cNvPr id="6" name="Rectangle 10">
            <a:extLst>
              <a:ext uri="{FF2B5EF4-FFF2-40B4-BE49-F238E27FC236}">
                <a16:creationId xmlns:a16="http://schemas.microsoft.com/office/drawing/2014/main" id="{28FCFFA3-51B8-4B95-8EF9-6AE198D57182}"/>
              </a:ext>
            </a:extLst>
          </p:cNvPr>
          <p:cNvSpPr/>
          <p:nvPr/>
        </p:nvSpPr>
        <p:spPr>
          <a:xfrm>
            <a:off x="7001460" y="1883225"/>
            <a:ext cx="3216036" cy="1721211"/>
          </a:xfrm>
          <a:prstGeom prst="rect">
            <a:avLst/>
          </a:prstGeom>
          <a:solidFill>
            <a:srgbClr val="F2F2F2"/>
          </a:solidFill>
          <a:ln cap="flat">
            <a:noFill/>
            <a:prstDash val="solid"/>
          </a:ln>
          <a:effectLst>
            <a:outerShdw dist="38096" dir="27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CBDBF4"/>
              </a:solidFill>
              <a:uFillTx/>
              <a:latin typeface="Calibri"/>
            </a:endParaRPr>
          </a:p>
        </p:txBody>
      </p:sp>
      <p:sp>
        <p:nvSpPr>
          <p:cNvPr id="7" name="Oval 11">
            <a:extLst>
              <a:ext uri="{FF2B5EF4-FFF2-40B4-BE49-F238E27FC236}">
                <a16:creationId xmlns:a16="http://schemas.microsoft.com/office/drawing/2014/main" id="{434037D8-434E-454E-B1AC-41E9A2F2EF71}"/>
              </a:ext>
            </a:extLst>
          </p:cNvPr>
          <p:cNvSpPr/>
          <p:nvPr/>
        </p:nvSpPr>
        <p:spPr>
          <a:xfrm>
            <a:off x="8289438" y="1559417"/>
            <a:ext cx="640080" cy="64008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28575" cap="flat">
            <a:solidFill>
              <a:srgbClr val="23559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23559F"/>
                </a:solidFill>
                <a:uFillTx/>
                <a:latin typeface="Arial" pitchFamily="34"/>
                <a:cs typeface="Arial" pitchFamily="34"/>
              </a:rPr>
              <a:t>2</a:t>
            </a:r>
            <a:endParaRPr lang="en-NL" sz="2800" b="0" i="0" u="none" strike="noStrike" kern="1200" cap="none" spc="0" baseline="0">
              <a:solidFill>
                <a:srgbClr val="23559F"/>
              </a:solidFill>
              <a:uFillTx/>
              <a:latin typeface="Arial" pitchFamily="34"/>
              <a:cs typeface="Arial" pitchFamily="34"/>
            </a:endParaRPr>
          </a:p>
        </p:txBody>
      </p:sp>
      <p:sp>
        <p:nvSpPr>
          <p:cNvPr id="8" name="Rectangle 13">
            <a:extLst>
              <a:ext uri="{FF2B5EF4-FFF2-40B4-BE49-F238E27FC236}">
                <a16:creationId xmlns:a16="http://schemas.microsoft.com/office/drawing/2014/main" id="{D8BC42E9-1397-4A7B-A49A-3BD78826BCD1}"/>
              </a:ext>
            </a:extLst>
          </p:cNvPr>
          <p:cNvSpPr/>
          <p:nvPr/>
        </p:nvSpPr>
        <p:spPr>
          <a:xfrm>
            <a:off x="1765477" y="4254721"/>
            <a:ext cx="3216036" cy="1721211"/>
          </a:xfrm>
          <a:prstGeom prst="rect">
            <a:avLst/>
          </a:prstGeom>
          <a:solidFill>
            <a:srgbClr val="F2F2F2"/>
          </a:solidFill>
          <a:ln cap="flat">
            <a:noFill/>
            <a:prstDash val="solid"/>
          </a:ln>
          <a:effectLst>
            <a:outerShdw dist="38096" dir="27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CBDBF4"/>
              </a:solidFill>
              <a:uFillTx/>
              <a:latin typeface="Calibri"/>
            </a:endParaRPr>
          </a:p>
        </p:txBody>
      </p:sp>
      <p:sp>
        <p:nvSpPr>
          <p:cNvPr id="9" name="Oval 14">
            <a:extLst>
              <a:ext uri="{FF2B5EF4-FFF2-40B4-BE49-F238E27FC236}">
                <a16:creationId xmlns:a16="http://schemas.microsoft.com/office/drawing/2014/main" id="{E43236B9-81AF-4E8D-BED6-5D34739EE0CD}"/>
              </a:ext>
            </a:extLst>
          </p:cNvPr>
          <p:cNvSpPr/>
          <p:nvPr/>
        </p:nvSpPr>
        <p:spPr>
          <a:xfrm>
            <a:off x="3036685" y="3934681"/>
            <a:ext cx="640080" cy="64008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28575" cap="flat">
            <a:solidFill>
              <a:srgbClr val="23559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23559F"/>
                </a:solidFill>
                <a:uFillTx/>
                <a:latin typeface="Arial" pitchFamily="34"/>
                <a:cs typeface="Arial" pitchFamily="34"/>
              </a:rPr>
              <a:t>3</a:t>
            </a:r>
            <a:endParaRPr lang="en-NL" sz="2800" b="0" i="0" u="none" strike="noStrike" kern="1200" cap="none" spc="0" baseline="0">
              <a:solidFill>
                <a:srgbClr val="23559F"/>
              </a:solidFill>
              <a:uFillTx/>
              <a:latin typeface="Arial" pitchFamily="34"/>
              <a:cs typeface="Arial" pitchFamily="34"/>
            </a:endParaRPr>
          </a:p>
        </p:txBody>
      </p:sp>
      <p:sp>
        <p:nvSpPr>
          <p:cNvPr id="10" name="Rectangle 15">
            <a:extLst>
              <a:ext uri="{FF2B5EF4-FFF2-40B4-BE49-F238E27FC236}">
                <a16:creationId xmlns:a16="http://schemas.microsoft.com/office/drawing/2014/main" id="{7B9BAC6A-42FA-4D77-84B3-8ECBA056DCE4}"/>
              </a:ext>
            </a:extLst>
          </p:cNvPr>
          <p:cNvSpPr/>
          <p:nvPr/>
        </p:nvSpPr>
        <p:spPr>
          <a:xfrm>
            <a:off x="7001460" y="4254721"/>
            <a:ext cx="3216036" cy="1721211"/>
          </a:xfrm>
          <a:prstGeom prst="rect">
            <a:avLst/>
          </a:prstGeom>
          <a:solidFill>
            <a:srgbClr val="F2F2F2"/>
          </a:solidFill>
          <a:ln cap="flat">
            <a:noFill/>
            <a:prstDash val="solid"/>
          </a:ln>
          <a:effectLst>
            <a:outerShdw dist="38096" dir="27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CBDBF4"/>
              </a:solidFill>
              <a:uFillTx/>
              <a:latin typeface="Calibri"/>
            </a:endParaRPr>
          </a:p>
        </p:txBody>
      </p:sp>
      <p:sp>
        <p:nvSpPr>
          <p:cNvPr id="11" name="Oval 16">
            <a:extLst>
              <a:ext uri="{FF2B5EF4-FFF2-40B4-BE49-F238E27FC236}">
                <a16:creationId xmlns:a16="http://schemas.microsoft.com/office/drawing/2014/main" id="{CF71DD02-3FF5-4DE2-BA5D-58B1E59787BA}"/>
              </a:ext>
            </a:extLst>
          </p:cNvPr>
          <p:cNvSpPr/>
          <p:nvPr/>
        </p:nvSpPr>
        <p:spPr>
          <a:xfrm>
            <a:off x="8289438" y="3934681"/>
            <a:ext cx="640080" cy="64008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28575" cap="flat">
            <a:solidFill>
              <a:srgbClr val="23559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23559F"/>
                </a:solidFill>
                <a:uFillTx/>
                <a:latin typeface="Arial" pitchFamily="34"/>
                <a:cs typeface="Arial" pitchFamily="34"/>
              </a:rPr>
              <a:t>4</a:t>
            </a:r>
            <a:endParaRPr lang="en-NL" sz="2800" b="0" i="0" u="none" strike="noStrike" kern="1200" cap="none" spc="0" baseline="0">
              <a:solidFill>
                <a:srgbClr val="23559F"/>
              </a:solidFill>
              <a:uFillTx/>
              <a:latin typeface="Arial" pitchFamily="34"/>
              <a:cs typeface="Arial" pitchFamily="34"/>
            </a:endParaRPr>
          </a:p>
        </p:txBody>
      </p:sp>
      <p:pic>
        <p:nvPicPr>
          <p:cNvPr id="12" name="Picture 19" descr="A picture containing drawing&#10;&#10;Description automatically generated">
            <a:extLst>
              <a:ext uri="{FF2B5EF4-FFF2-40B4-BE49-F238E27FC236}">
                <a16:creationId xmlns:a16="http://schemas.microsoft.com/office/drawing/2014/main" id="{7D044028-1894-4450-A317-EA70118DAAD1}"/>
              </a:ext>
            </a:extLst>
          </p:cNvPr>
          <p:cNvPicPr>
            <a:picLocks noChangeAspect="1"/>
          </p:cNvPicPr>
          <p:nvPr/>
        </p:nvPicPr>
        <p:blipFill>
          <a:blip r:embed="rId2"/>
          <a:stretch>
            <a:fillRect/>
          </a:stretch>
        </p:blipFill>
        <p:spPr>
          <a:xfrm>
            <a:off x="11479551" y="164848"/>
            <a:ext cx="539998" cy="539916"/>
          </a:xfrm>
          <a:prstGeom prst="rect">
            <a:avLst/>
          </a:prstGeom>
          <a:noFill/>
          <a:ln cap="flat">
            <a:noFill/>
          </a:ln>
        </p:spPr>
      </p:pic>
      <p:sp>
        <p:nvSpPr>
          <p:cNvPr id="13" name="Title 1">
            <a:extLst>
              <a:ext uri="{FF2B5EF4-FFF2-40B4-BE49-F238E27FC236}">
                <a16:creationId xmlns:a16="http://schemas.microsoft.com/office/drawing/2014/main" id="{AD685CFD-5847-46E5-9452-06571493F9E6}"/>
              </a:ext>
            </a:extLst>
          </p:cNvPr>
          <p:cNvSpPr txBox="1">
            <a:spLocks noGrp="1"/>
          </p:cNvSpPr>
          <p:nvPr>
            <p:ph type="title"/>
          </p:nvPr>
        </p:nvSpPr>
        <p:spPr>
          <a:xfrm>
            <a:off x="1017590" y="215569"/>
            <a:ext cx="10205380" cy="437915"/>
          </a:xfrm>
          <a:prstGeom prst="rect">
            <a:avLst/>
          </a:prstGeom>
          <a:noFill/>
          <a:ln>
            <a:noFill/>
          </a:ln>
        </p:spPr>
        <p:txBody>
          <a:bodyPr vert="horz" wrap="square" lIns="91440" tIns="45720" rIns="91440" bIns="45720" anchor="ctr" anchorCtr="0" compatLnSpc="1">
            <a:noAutofit/>
          </a:bodyPr>
          <a:lstStyle>
            <a:lvl1pPr marL="0" marR="0" lvl="0" indent="0" fontAlgn="auto">
              <a:spcBef>
                <a:spcPts val="0"/>
              </a:spcBef>
              <a:spcAft>
                <a:spcPts val="0"/>
              </a:spcAft>
              <a:tabLst/>
              <a:defRPr lang="en-US" sz="2400" b="1" i="0" u="none" strike="noStrike" cap="none" spc="0" baseline="0">
                <a:solidFill>
                  <a:srgbClr val="23559F"/>
                </a:solidFill>
                <a:uFillTx/>
                <a:latin typeface="Arial Black" pitchFamily="34"/>
                <a:cs typeface="Arial" pitchFamily="34"/>
              </a:defRPr>
            </a:lvl1pPr>
          </a:lstStyle>
          <a:p>
            <a:pPr lvl="0"/>
            <a:r>
              <a:rPr lang="en-US"/>
              <a:t>Click to add text</a:t>
            </a:r>
          </a:p>
        </p:txBody>
      </p:sp>
      <p:sp>
        <p:nvSpPr>
          <p:cNvPr id="14" name="Text Placeholder 11">
            <a:extLst>
              <a:ext uri="{FF2B5EF4-FFF2-40B4-BE49-F238E27FC236}">
                <a16:creationId xmlns:a16="http://schemas.microsoft.com/office/drawing/2014/main" id="{4CD26B38-76C8-4EFA-9027-A129C341E309}"/>
              </a:ext>
            </a:extLst>
          </p:cNvPr>
          <p:cNvSpPr txBox="1">
            <a:spLocks noGrp="1"/>
          </p:cNvSpPr>
          <p:nvPr>
            <p:ph type="body" sz="quarter" idx="4294967295"/>
          </p:nvPr>
        </p:nvSpPr>
        <p:spPr>
          <a:xfrm>
            <a:off x="1017087" y="704764"/>
            <a:ext cx="10205380" cy="4015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Arial" pitchFamily="34"/>
                <a:cs typeface="Arial" pitchFamily="34"/>
              </a:defRPr>
            </a:lvl1pPr>
          </a:lstStyle>
          <a:p>
            <a:pPr lvl="0"/>
            <a:r>
              <a:rPr lang="en-US"/>
              <a:t>Click to add text</a:t>
            </a:r>
          </a:p>
        </p:txBody>
      </p:sp>
      <p:grpSp>
        <p:nvGrpSpPr>
          <p:cNvPr id="15" name="Group 14">
            <a:extLst>
              <a:ext uri="{FF2B5EF4-FFF2-40B4-BE49-F238E27FC236}">
                <a16:creationId xmlns:a16="http://schemas.microsoft.com/office/drawing/2014/main" id="{701675B1-21F8-4CBD-B057-9735E7FE427B}"/>
              </a:ext>
            </a:extLst>
          </p:cNvPr>
          <p:cNvGrpSpPr/>
          <p:nvPr/>
        </p:nvGrpSpPr>
        <p:grpSpPr>
          <a:xfrm>
            <a:off x="12100136" y="0"/>
            <a:ext cx="101598" cy="6857999"/>
            <a:chOff x="12100136" y="0"/>
            <a:chExt cx="101598" cy="6857999"/>
          </a:xfrm>
        </p:grpSpPr>
        <p:sp>
          <p:nvSpPr>
            <p:cNvPr id="16" name="Rectangle 15">
              <a:extLst>
                <a:ext uri="{FF2B5EF4-FFF2-40B4-BE49-F238E27FC236}">
                  <a16:creationId xmlns:a16="http://schemas.microsoft.com/office/drawing/2014/main" id="{F0304C63-F941-4C3B-9613-058944B9DE66}"/>
                </a:ext>
              </a:extLst>
            </p:cNvPr>
            <p:cNvSpPr/>
            <p:nvPr/>
          </p:nvSpPr>
          <p:spPr>
            <a:xfrm>
              <a:off x="12100136"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7" name="Rectangle 16">
              <a:extLst>
                <a:ext uri="{FF2B5EF4-FFF2-40B4-BE49-F238E27FC236}">
                  <a16:creationId xmlns:a16="http://schemas.microsoft.com/office/drawing/2014/main" id="{ADCFF8DF-3668-4161-AB0F-62B3F22AE9DE}"/>
                </a:ext>
              </a:extLst>
            </p:cNvPr>
            <p:cNvSpPr/>
            <p:nvPr/>
          </p:nvSpPr>
          <p:spPr>
            <a:xfrm>
              <a:off x="12100136"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8" name="Rectangle 17">
              <a:extLst>
                <a:ext uri="{FF2B5EF4-FFF2-40B4-BE49-F238E27FC236}">
                  <a16:creationId xmlns:a16="http://schemas.microsoft.com/office/drawing/2014/main" id="{236B1D03-CB39-477B-B10A-E061FECF9555}"/>
                </a:ext>
              </a:extLst>
            </p:cNvPr>
            <p:cNvSpPr/>
            <p:nvPr/>
          </p:nvSpPr>
          <p:spPr>
            <a:xfrm>
              <a:off x="12100136"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22968818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7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09370-3781-402D-A803-30FCD0AC1D35}"/>
              </a:ext>
            </a:extLst>
          </p:cNvPr>
          <p:cNvSpPr/>
          <p:nvPr/>
        </p:nvSpPr>
        <p:spPr>
          <a:xfrm>
            <a:off x="0" y="0"/>
            <a:ext cx="606046" cy="6858000"/>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ext Placeholder 4">
            <a:extLst>
              <a:ext uri="{FF2B5EF4-FFF2-40B4-BE49-F238E27FC236}">
                <a16:creationId xmlns:a16="http://schemas.microsoft.com/office/drawing/2014/main" id="{7C331555-A60F-4A12-96D9-2ADB0C17A0A9}"/>
              </a:ext>
            </a:extLst>
          </p:cNvPr>
          <p:cNvSpPr txBox="1">
            <a:spLocks noGrp="1"/>
          </p:cNvSpPr>
          <p:nvPr>
            <p:ph type="body" sz="quarter" idx="4294967295"/>
          </p:nvPr>
        </p:nvSpPr>
        <p:spPr>
          <a:xfrm>
            <a:off x="1017590" y="1371600"/>
            <a:ext cx="10204886" cy="4806945"/>
          </a:xfrm>
          <a:prstGeom prst="rect">
            <a:avLst/>
          </a:prstGeom>
          <a:noFill/>
          <a:ln>
            <a:noFill/>
          </a:ln>
        </p:spPr>
        <p:txBody>
          <a:bodyPr vert="horz" wrap="square" lIns="91440" tIns="45720" rIns="91440" bIns="45720" anchor="t" anchorCtr="0" compatLnSpc="1">
            <a:noAutofit/>
          </a:bodyPr>
          <a:lstStyle>
            <a:lvl1pPr marR="0" lvl="0" fontAlgn="auto">
              <a:spcAft>
                <a:spcPts val="0"/>
              </a:spcAft>
              <a:buClr>
                <a:srgbClr val="23559F"/>
              </a:buClr>
              <a:buSzPct val="100000"/>
              <a:buFont typeface="Arial" pitchFamily="34"/>
              <a:tabLst/>
              <a:defRPr lang="en-US" sz="2000" b="0" i="0" u="none" strike="noStrike" cap="none" spc="0" baseline="0">
                <a:solidFill>
                  <a:srgbClr val="000000"/>
                </a:solidFill>
                <a:uFillTx/>
                <a:latin typeface="Arial" pitchFamily="34"/>
                <a:cs typeface="Arial" pitchFamily="34"/>
              </a:defRPr>
            </a:lvl1pPr>
            <a:lvl2pPr marR="0" lvl="1" fontAlgn="auto">
              <a:spcAft>
                <a:spcPts val="0"/>
              </a:spcAft>
              <a:buClr>
                <a:srgbClr val="23559F"/>
              </a:buClr>
              <a:buSzPct val="100000"/>
              <a:buFont typeface="Arial" pitchFamily="34"/>
              <a:tabLst/>
              <a:defRPr lang="en-US" sz="1800" b="0" i="0" u="none" strike="noStrike" cap="none" spc="0" baseline="0">
                <a:solidFill>
                  <a:srgbClr val="000000"/>
                </a:solidFill>
                <a:uFillTx/>
                <a:latin typeface="Arial" pitchFamily="34"/>
                <a:cs typeface="Arial" pitchFamily="34"/>
              </a:defRPr>
            </a:lvl2pPr>
            <a:lvl3pPr marR="0" lvl="2" fontAlgn="auto">
              <a:spcAft>
                <a:spcPts val="0"/>
              </a:spcAft>
              <a:buClr>
                <a:srgbClr val="23559F"/>
              </a:buClr>
              <a:buSzPct val="100000"/>
              <a:buFont typeface="Arial" pitchFamily="34"/>
              <a:tabLst/>
              <a:defRPr lang="en-US" sz="1600" b="0" i="0" u="none" strike="noStrike" cap="none" spc="0" baseline="0">
                <a:solidFill>
                  <a:srgbClr val="000000"/>
                </a:solidFill>
                <a:uFillTx/>
                <a:latin typeface="Arial" pitchFamily="34"/>
                <a:cs typeface="Arial" pitchFamily="34"/>
              </a:defRPr>
            </a:lvl3pPr>
          </a:lstStyle>
          <a:p>
            <a:pPr lvl="0"/>
            <a:r>
              <a:rPr lang="en-US"/>
              <a:t>Click to add text</a:t>
            </a:r>
          </a:p>
          <a:p>
            <a:pPr lvl="1"/>
            <a:r>
              <a:rPr lang="en-US"/>
              <a:t>Second level</a:t>
            </a:r>
          </a:p>
          <a:p>
            <a:pPr lvl="2"/>
            <a:r>
              <a:rPr lang="en-US"/>
              <a:t>Third level</a:t>
            </a:r>
          </a:p>
        </p:txBody>
      </p:sp>
      <p:sp>
        <p:nvSpPr>
          <p:cNvPr id="4" name="Date Placeholder 2">
            <a:extLst>
              <a:ext uri="{FF2B5EF4-FFF2-40B4-BE49-F238E27FC236}">
                <a16:creationId xmlns:a16="http://schemas.microsoft.com/office/drawing/2014/main" id="{928FEDF3-7484-42D0-8042-E06D5A8ED168}"/>
              </a:ext>
            </a:extLst>
          </p:cNvPr>
          <p:cNvSpPr txBox="1">
            <a:spLocks noGrp="1"/>
          </p:cNvSpPr>
          <p:nvPr>
            <p:ph type="dt" sz="half" idx="7"/>
          </p:nvPr>
        </p:nvSpPr>
        <p:spPr/>
        <p:txBody>
          <a:bodyPr/>
          <a:lstStyle>
            <a:lvl1pPr>
              <a:defRPr/>
            </a:lvl1pPr>
          </a:lstStyle>
          <a:p>
            <a:pPr lvl="0"/>
            <a:r>
              <a:rPr lang="en-US"/>
              <a:t>February 2023</a:t>
            </a:r>
            <a:endParaRPr lang="en-NL"/>
          </a:p>
        </p:txBody>
      </p:sp>
      <p:sp>
        <p:nvSpPr>
          <p:cNvPr id="5" name="Slide Number Placeholder 3">
            <a:extLst>
              <a:ext uri="{FF2B5EF4-FFF2-40B4-BE49-F238E27FC236}">
                <a16:creationId xmlns:a16="http://schemas.microsoft.com/office/drawing/2014/main" id="{61821E26-3BF4-4F1D-84C9-48F8162D1E0B}"/>
              </a:ext>
            </a:extLst>
          </p:cNvPr>
          <p:cNvSpPr txBox="1">
            <a:spLocks noGrp="1"/>
          </p:cNvSpPr>
          <p:nvPr>
            <p:ph type="sldNum" sz="quarter" idx="8"/>
          </p:nvPr>
        </p:nvSpPr>
        <p:spPr/>
        <p:txBody>
          <a:bodyPr/>
          <a:lstStyle>
            <a:lvl1pPr>
              <a:defRPr/>
            </a:lvl1pPr>
          </a:lstStyle>
          <a:p>
            <a:pPr lvl="0"/>
            <a:fld id="{D189C622-C116-4D24-B100-33BA7979BFFB}" type="slidenum">
              <a:t>‹#›</a:t>
            </a:fld>
            <a:endParaRPr lang="en-NL"/>
          </a:p>
        </p:txBody>
      </p:sp>
      <p:sp>
        <p:nvSpPr>
          <p:cNvPr id="6" name="Title 1">
            <a:extLst>
              <a:ext uri="{FF2B5EF4-FFF2-40B4-BE49-F238E27FC236}">
                <a16:creationId xmlns:a16="http://schemas.microsoft.com/office/drawing/2014/main" id="{1AD03AAC-96A3-42AD-8FAE-E1AB6FAF4E51}"/>
              </a:ext>
            </a:extLst>
          </p:cNvPr>
          <p:cNvSpPr txBox="1">
            <a:spLocks noGrp="1"/>
          </p:cNvSpPr>
          <p:nvPr>
            <p:ph type="title"/>
          </p:nvPr>
        </p:nvSpPr>
        <p:spPr>
          <a:xfrm>
            <a:off x="1017590" y="215569"/>
            <a:ext cx="10205380" cy="437915"/>
          </a:xfrm>
          <a:prstGeom prst="rect">
            <a:avLst/>
          </a:prstGeom>
          <a:noFill/>
          <a:ln>
            <a:noFill/>
          </a:ln>
        </p:spPr>
        <p:txBody>
          <a:bodyPr vert="horz" wrap="square" lIns="91440" tIns="45720" rIns="91440" bIns="45720" anchor="ctr" anchorCtr="0" compatLnSpc="1">
            <a:noAutofit/>
          </a:bodyPr>
          <a:lstStyle>
            <a:lvl1pPr marL="0" marR="0" lvl="0" indent="0" fontAlgn="auto">
              <a:spcBef>
                <a:spcPts val="0"/>
              </a:spcBef>
              <a:spcAft>
                <a:spcPts val="0"/>
              </a:spcAft>
              <a:tabLst/>
              <a:defRPr lang="en-US" sz="2400" b="1" i="0" u="none" strike="noStrike" cap="none" spc="0" baseline="0">
                <a:solidFill>
                  <a:srgbClr val="23559F"/>
                </a:solidFill>
                <a:uFillTx/>
                <a:latin typeface="Arial Black" pitchFamily="34"/>
                <a:cs typeface="Arial" pitchFamily="34"/>
              </a:defRPr>
            </a:lvl1pPr>
          </a:lstStyle>
          <a:p>
            <a:pPr lvl="0"/>
            <a:r>
              <a:rPr lang="en-US"/>
              <a:t>Click to add text</a:t>
            </a:r>
          </a:p>
        </p:txBody>
      </p:sp>
      <p:sp>
        <p:nvSpPr>
          <p:cNvPr id="7" name="Text Placeholder 11">
            <a:extLst>
              <a:ext uri="{FF2B5EF4-FFF2-40B4-BE49-F238E27FC236}">
                <a16:creationId xmlns:a16="http://schemas.microsoft.com/office/drawing/2014/main" id="{8B28E29A-706B-4B76-B1FC-298BEF00B929}"/>
              </a:ext>
            </a:extLst>
          </p:cNvPr>
          <p:cNvSpPr txBox="1">
            <a:spLocks noGrp="1"/>
          </p:cNvSpPr>
          <p:nvPr>
            <p:ph type="body" sz="quarter" idx="4294967295"/>
          </p:nvPr>
        </p:nvSpPr>
        <p:spPr>
          <a:xfrm>
            <a:off x="1017087" y="704764"/>
            <a:ext cx="10205380" cy="401595"/>
          </a:xfrm>
          <a:prstGeom prst="rect">
            <a:avLst/>
          </a:prstGeom>
          <a:noFill/>
          <a:ln>
            <a:noFill/>
          </a:ln>
        </p:spPr>
        <p:txBody>
          <a:bodyPr vert="horz" wrap="square" lIns="91440" tIns="45720" rIns="91440" bIns="45720" anchor="ctr"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Arial" pitchFamily="34"/>
                <a:cs typeface="Arial" pitchFamily="34"/>
              </a:defRPr>
            </a:lvl1pPr>
          </a:lstStyle>
          <a:p>
            <a:pPr lvl="0"/>
            <a:r>
              <a:rPr lang="en-US"/>
              <a:t>Click to add text</a:t>
            </a:r>
          </a:p>
        </p:txBody>
      </p:sp>
      <p:pic>
        <p:nvPicPr>
          <p:cNvPr id="8" name="Picture 15" descr="A picture containing drawing&#10;&#10;Description automatically generated">
            <a:extLst>
              <a:ext uri="{FF2B5EF4-FFF2-40B4-BE49-F238E27FC236}">
                <a16:creationId xmlns:a16="http://schemas.microsoft.com/office/drawing/2014/main" id="{E3604E6E-3602-47B4-A4BC-43E4B4CF824E}"/>
              </a:ext>
            </a:extLst>
          </p:cNvPr>
          <p:cNvPicPr>
            <a:picLocks noChangeAspect="1"/>
          </p:cNvPicPr>
          <p:nvPr/>
        </p:nvPicPr>
        <p:blipFill>
          <a:blip r:embed="rId2"/>
          <a:stretch>
            <a:fillRect/>
          </a:stretch>
        </p:blipFill>
        <p:spPr>
          <a:xfrm>
            <a:off x="11479551" y="164848"/>
            <a:ext cx="539998" cy="539916"/>
          </a:xfrm>
          <a:prstGeom prst="rect">
            <a:avLst/>
          </a:prstGeom>
          <a:noFill/>
          <a:ln cap="flat">
            <a:noFill/>
          </a:ln>
        </p:spPr>
      </p:pic>
      <p:grpSp>
        <p:nvGrpSpPr>
          <p:cNvPr id="9" name="Group 8">
            <a:extLst>
              <a:ext uri="{FF2B5EF4-FFF2-40B4-BE49-F238E27FC236}">
                <a16:creationId xmlns:a16="http://schemas.microsoft.com/office/drawing/2014/main" id="{9BDDD781-EF7A-408A-93C2-00967586AF22}"/>
              </a:ext>
            </a:extLst>
          </p:cNvPr>
          <p:cNvGrpSpPr/>
          <p:nvPr/>
        </p:nvGrpSpPr>
        <p:grpSpPr>
          <a:xfrm>
            <a:off x="12100136" y="0"/>
            <a:ext cx="101598" cy="6857999"/>
            <a:chOff x="12100136" y="0"/>
            <a:chExt cx="101598" cy="6857999"/>
          </a:xfrm>
        </p:grpSpPr>
        <p:sp>
          <p:nvSpPr>
            <p:cNvPr id="10" name="Rectangle 9">
              <a:extLst>
                <a:ext uri="{FF2B5EF4-FFF2-40B4-BE49-F238E27FC236}">
                  <a16:creationId xmlns:a16="http://schemas.microsoft.com/office/drawing/2014/main" id="{E871D82A-F4B5-4A50-9528-0D30AE711D62}"/>
                </a:ext>
              </a:extLst>
            </p:cNvPr>
            <p:cNvSpPr/>
            <p:nvPr/>
          </p:nvSpPr>
          <p:spPr>
            <a:xfrm>
              <a:off x="12100136"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1" name="Rectangle 10">
              <a:extLst>
                <a:ext uri="{FF2B5EF4-FFF2-40B4-BE49-F238E27FC236}">
                  <a16:creationId xmlns:a16="http://schemas.microsoft.com/office/drawing/2014/main" id="{7DECD62A-B6ED-4BB2-B25E-1F517954D9C8}"/>
                </a:ext>
              </a:extLst>
            </p:cNvPr>
            <p:cNvSpPr/>
            <p:nvPr/>
          </p:nvSpPr>
          <p:spPr>
            <a:xfrm>
              <a:off x="12100136"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2" name="Rectangle 11">
              <a:extLst>
                <a:ext uri="{FF2B5EF4-FFF2-40B4-BE49-F238E27FC236}">
                  <a16:creationId xmlns:a16="http://schemas.microsoft.com/office/drawing/2014/main" id="{A4B3D2AE-3A9C-47EE-898E-A6C420D8E9BF}"/>
                </a:ext>
              </a:extLst>
            </p:cNvPr>
            <p:cNvSpPr/>
            <p:nvPr/>
          </p:nvSpPr>
          <p:spPr>
            <a:xfrm>
              <a:off x="12100136"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1913922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2_Text_with_image">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E7CABBAE-4474-4900-907A-A468C665C828}"/>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8993" r="8993"/>
          <a:stretch/>
        </p:blipFill>
        <p:spPr>
          <a:xfrm>
            <a:off x="3733138" y="-896"/>
            <a:ext cx="8448132" cy="6858896"/>
          </a:xfrm>
          <a:prstGeom prst="rect">
            <a:avLst/>
          </a:prstGeom>
          <a:noFill/>
          <a:ln cap="flat">
            <a:noFill/>
          </a:ln>
        </p:spPr>
      </p:pic>
      <p:sp>
        <p:nvSpPr>
          <p:cNvPr id="3" name="Rectangle 1">
            <a:extLst>
              <a:ext uri="{FF2B5EF4-FFF2-40B4-BE49-F238E27FC236}">
                <a16:creationId xmlns:a16="http://schemas.microsoft.com/office/drawing/2014/main" id="{46257FA7-F81D-4554-8EEA-864F2FAA9E67}"/>
              </a:ext>
            </a:extLst>
          </p:cNvPr>
          <p:cNvSpPr/>
          <p:nvPr/>
        </p:nvSpPr>
        <p:spPr>
          <a:xfrm>
            <a:off x="0" y="0"/>
            <a:ext cx="3743864" cy="6858000"/>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6" descr="A picture containing drawing&#10;&#10;Description automatically generated">
            <a:extLst>
              <a:ext uri="{FF2B5EF4-FFF2-40B4-BE49-F238E27FC236}">
                <a16:creationId xmlns:a16="http://schemas.microsoft.com/office/drawing/2014/main" id="{912E5623-CB3C-48DE-B72D-662254CC970D}"/>
              </a:ext>
            </a:extLst>
          </p:cNvPr>
          <p:cNvPicPr>
            <a:picLocks noChangeAspect="1"/>
          </p:cNvPicPr>
          <p:nvPr/>
        </p:nvPicPr>
        <p:blipFill>
          <a:blip r:embed="rId3"/>
          <a:stretch>
            <a:fillRect/>
          </a:stretch>
        </p:blipFill>
        <p:spPr>
          <a:xfrm>
            <a:off x="7212860" y="2329580"/>
            <a:ext cx="1099584" cy="1099419"/>
          </a:xfrm>
          <a:prstGeom prst="rect">
            <a:avLst/>
          </a:prstGeom>
          <a:noFill/>
          <a:ln cap="flat">
            <a:noFill/>
          </a:ln>
        </p:spPr>
      </p:pic>
      <p:sp>
        <p:nvSpPr>
          <p:cNvPr id="5" name="TextBox 5">
            <a:extLst>
              <a:ext uri="{FF2B5EF4-FFF2-40B4-BE49-F238E27FC236}">
                <a16:creationId xmlns:a16="http://schemas.microsoft.com/office/drawing/2014/main" id="{A1B80523-48F7-4BDB-BC1A-7D5FDA9EF23A}"/>
              </a:ext>
            </a:extLst>
          </p:cNvPr>
          <p:cNvSpPr txBox="1"/>
          <p:nvPr/>
        </p:nvSpPr>
        <p:spPr>
          <a:xfrm>
            <a:off x="6234333" y="3496720"/>
            <a:ext cx="3056647" cy="4969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23559F"/>
                </a:solidFill>
                <a:uFillTx/>
                <a:latin typeface="Arial" pitchFamily="34"/>
                <a:cs typeface="Arial" pitchFamily="34"/>
              </a:rPr>
              <a:t>www.globalreporting.org</a:t>
            </a:r>
            <a:endParaRPr lang="en-NL" sz="2000" b="0" i="0" u="none" strike="noStrike" kern="1200" cap="none" spc="0" baseline="0">
              <a:solidFill>
                <a:srgbClr val="23559F"/>
              </a:solidFill>
              <a:uFillTx/>
              <a:latin typeface="Arial" pitchFamily="34"/>
              <a:cs typeface="Arial" pitchFamily="34"/>
            </a:endParaRPr>
          </a:p>
        </p:txBody>
      </p:sp>
      <p:grpSp>
        <p:nvGrpSpPr>
          <p:cNvPr id="6" name="Group 11">
            <a:extLst>
              <a:ext uri="{FF2B5EF4-FFF2-40B4-BE49-F238E27FC236}">
                <a16:creationId xmlns:a16="http://schemas.microsoft.com/office/drawing/2014/main" id="{C1E23922-FA1E-42F8-9D4B-52476A77F148}"/>
              </a:ext>
            </a:extLst>
          </p:cNvPr>
          <p:cNvGrpSpPr/>
          <p:nvPr/>
        </p:nvGrpSpPr>
        <p:grpSpPr>
          <a:xfrm>
            <a:off x="4250972" y="6258912"/>
            <a:ext cx="7423190" cy="311224"/>
            <a:chOff x="4250972" y="6258912"/>
            <a:chExt cx="7423190" cy="311224"/>
          </a:xfrm>
        </p:grpSpPr>
        <p:pic>
          <p:nvPicPr>
            <p:cNvPr id="7" name="Picture 13" descr="A picture containing sky&#10;&#10;Description automatically generated">
              <a:extLst>
                <a:ext uri="{FF2B5EF4-FFF2-40B4-BE49-F238E27FC236}">
                  <a16:creationId xmlns:a16="http://schemas.microsoft.com/office/drawing/2014/main" id="{0C95AB23-3FE8-4FC5-AEB7-5FE3BA1A9772}"/>
                </a:ext>
              </a:extLst>
            </p:cNvPr>
            <p:cNvPicPr>
              <a:picLocks noChangeAspect="1"/>
            </p:cNvPicPr>
            <p:nvPr/>
          </p:nvPicPr>
          <p:blipFill>
            <a:blip r:embed="rId4"/>
            <a:stretch>
              <a:fillRect/>
            </a:stretch>
          </p:blipFill>
          <p:spPr>
            <a:xfrm>
              <a:off x="4250972" y="6263694"/>
              <a:ext cx="272152" cy="274320"/>
            </a:xfrm>
            <a:prstGeom prst="rect">
              <a:avLst/>
            </a:prstGeom>
            <a:noFill/>
            <a:ln cap="flat">
              <a:noFill/>
            </a:ln>
          </p:spPr>
        </p:pic>
        <p:pic>
          <p:nvPicPr>
            <p:cNvPr id="8" name="Picture 14">
              <a:extLst>
                <a:ext uri="{FF2B5EF4-FFF2-40B4-BE49-F238E27FC236}">
                  <a16:creationId xmlns:a16="http://schemas.microsoft.com/office/drawing/2014/main" id="{1024F698-D34D-48CA-8167-0AC8D6DBE5E6}"/>
                </a:ext>
              </a:extLst>
            </p:cNvPr>
            <p:cNvPicPr>
              <a:picLocks noChangeAspect="1"/>
            </p:cNvPicPr>
            <p:nvPr/>
          </p:nvPicPr>
          <p:blipFill>
            <a:blip r:embed="rId5">
              <a:biLevel thresh="50000"/>
            </a:blip>
            <a:stretch>
              <a:fillRect/>
            </a:stretch>
          </p:blipFill>
          <p:spPr>
            <a:xfrm>
              <a:off x="7052374" y="6263694"/>
              <a:ext cx="274320" cy="274320"/>
            </a:xfrm>
            <a:prstGeom prst="rect">
              <a:avLst/>
            </a:prstGeom>
            <a:noFill/>
            <a:ln cap="flat">
              <a:noFill/>
            </a:ln>
          </p:spPr>
        </p:pic>
        <p:pic>
          <p:nvPicPr>
            <p:cNvPr id="9" name="Picture 15" descr="A picture containing gear, wheel&#10;&#10;Description automatically generated">
              <a:extLst>
                <a:ext uri="{FF2B5EF4-FFF2-40B4-BE49-F238E27FC236}">
                  <a16:creationId xmlns:a16="http://schemas.microsoft.com/office/drawing/2014/main" id="{F13312F2-790F-4544-BA17-F16D9848A9D6}"/>
                </a:ext>
              </a:extLst>
            </p:cNvPr>
            <p:cNvPicPr>
              <a:picLocks noChangeAspect="1"/>
            </p:cNvPicPr>
            <p:nvPr/>
          </p:nvPicPr>
          <p:blipFill>
            <a:blip r:embed="rId6"/>
            <a:stretch>
              <a:fillRect/>
            </a:stretch>
          </p:blipFill>
          <p:spPr>
            <a:xfrm>
              <a:off x="9716112" y="6265706"/>
              <a:ext cx="274320" cy="274320"/>
            </a:xfrm>
            <a:prstGeom prst="rect">
              <a:avLst/>
            </a:prstGeom>
            <a:noFill/>
            <a:ln cap="flat">
              <a:noFill/>
            </a:ln>
          </p:spPr>
        </p:pic>
        <p:sp>
          <p:nvSpPr>
            <p:cNvPr id="10" name="TextBox 16">
              <a:extLst>
                <a:ext uri="{FF2B5EF4-FFF2-40B4-BE49-F238E27FC236}">
                  <a16:creationId xmlns:a16="http://schemas.microsoft.com/office/drawing/2014/main" id="{8AAABF85-B698-432E-8AC9-AD2CB26072CC}"/>
                </a:ext>
              </a:extLst>
            </p:cNvPr>
            <p:cNvSpPr txBox="1"/>
            <p:nvPr/>
          </p:nvSpPr>
          <p:spPr>
            <a:xfrm>
              <a:off x="4498985" y="6262359"/>
              <a:ext cx="3719943"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chemeClr val="tx1"/>
                  </a:solidFill>
                  <a:uFillTx/>
                  <a:latin typeface="Arial" pitchFamily="34"/>
                  <a:cs typeface="Arial" pitchFamily="34"/>
                </a:rPr>
                <a:t>global-reporting-initiative-</a:t>
              </a:r>
              <a:r>
                <a:rPr lang="en-US" sz="1400" b="0" i="0" u="none" strike="noStrike" kern="1200" cap="none" spc="0" baseline="0" err="1">
                  <a:solidFill>
                    <a:schemeClr val="tx1"/>
                  </a:solidFill>
                  <a:uFillTx/>
                  <a:latin typeface="Arial" pitchFamily="34"/>
                  <a:cs typeface="Arial" pitchFamily="34"/>
                </a:rPr>
                <a:t>gri</a:t>
              </a:r>
              <a:endParaRPr lang="en-NL" sz="1400" b="0" i="0" u="none" strike="noStrike" kern="1200" cap="none" spc="0" baseline="0">
                <a:solidFill>
                  <a:schemeClr val="tx1"/>
                </a:solidFill>
                <a:uFillTx/>
                <a:latin typeface="Arial" pitchFamily="34"/>
                <a:cs typeface="Arial" pitchFamily="34"/>
              </a:endParaRPr>
            </a:p>
          </p:txBody>
        </p:sp>
        <p:sp>
          <p:nvSpPr>
            <p:cNvPr id="11" name="TextBox 17">
              <a:extLst>
                <a:ext uri="{FF2B5EF4-FFF2-40B4-BE49-F238E27FC236}">
                  <a16:creationId xmlns:a16="http://schemas.microsoft.com/office/drawing/2014/main" id="{9C9016CA-31FC-4727-9C33-72D502A12D90}"/>
                </a:ext>
              </a:extLst>
            </p:cNvPr>
            <p:cNvSpPr txBox="1"/>
            <p:nvPr/>
          </p:nvSpPr>
          <p:spPr>
            <a:xfrm>
              <a:off x="7280333" y="6262359"/>
              <a:ext cx="3277191"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chemeClr val="tx1"/>
                  </a:solidFill>
                  <a:uFillTx/>
                  <a:latin typeface="Arial" pitchFamily="34"/>
                  <a:cs typeface="Arial" pitchFamily="34"/>
                </a:rPr>
                <a:t>@GlobalReportingInitiative</a:t>
              </a:r>
              <a:endParaRPr lang="en-NL" sz="1400" b="0" i="0" u="none" strike="noStrike" kern="1200" cap="none" spc="0" baseline="0">
                <a:solidFill>
                  <a:schemeClr val="tx1"/>
                </a:solidFill>
                <a:uFillTx/>
                <a:latin typeface="Arial" pitchFamily="34"/>
                <a:cs typeface="Arial" pitchFamily="34"/>
              </a:endParaRPr>
            </a:p>
          </p:txBody>
        </p:sp>
        <p:sp>
          <p:nvSpPr>
            <p:cNvPr id="12" name="TextBox 18">
              <a:extLst>
                <a:ext uri="{FF2B5EF4-FFF2-40B4-BE49-F238E27FC236}">
                  <a16:creationId xmlns:a16="http://schemas.microsoft.com/office/drawing/2014/main" id="{8BDABD07-973D-461C-BA54-7AAE394A7D6D}"/>
                </a:ext>
              </a:extLst>
            </p:cNvPr>
            <p:cNvSpPr txBox="1"/>
            <p:nvPr/>
          </p:nvSpPr>
          <p:spPr>
            <a:xfrm>
              <a:off x="9952329" y="6258912"/>
              <a:ext cx="1721833"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chemeClr val="tx1"/>
                  </a:solidFill>
                  <a:uFillTx/>
                  <a:latin typeface="Arial" pitchFamily="34"/>
                  <a:cs typeface="Arial" pitchFamily="34"/>
                </a:rPr>
                <a:t>@GRI_Secretariat</a:t>
              </a:r>
              <a:endParaRPr lang="en-NL" sz="1400" b="0" i="0" u="none" strike="noStrike" kern="1200" cap="none" spc="0" baseline="0">
                <a:solidFill>
                  <a:schemeClr val="tx1"/>
                </a:solidFill>
                <a:uFillTx/>
                <a:latin typeface="Arial" pitchFamily="34"/>
                <a:cs typeface="Arial" pitchFamily="34"/>
              </a:endParaRPr>
            </a:p>
          </p:txBody>
        </p:sp>
      </p:grpSp>
      <p:sp>
        <p:nvSpPr>
          <p:cNvPr id="13" name="TextBox 3">
            <a:extLst>
              <a:ext uri="{FF2B5EF4-FFF2-40B4-BE49-F238E27FC236}">
                <a16:creationId xmlns:a16="http://schemas.microsoft.com/office/drawing/2014/main" id="{F49DF39F-7B34-4022-A5F6-CB56B534C84A}"/>
              </a:ext>
            </a:extLst>
          </p:cNvPr>
          <p:cNvSpPr txBox="1"/>
          <p:nvPr/>
        </p:nvSpPr>
        <p:spPr>
          <a:xfrm>
            <a:off x="402912" y="3136611"/>
            <a:ext cx="2938049"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3200" b="0" i="0" u="none" strike="noStrike" kern="1200" cap="none" spc="0" baseline="0">
                <a:solidFill>
                  <a:srgbClr val="FFFFFF"/>
                </a:solidFill>
                <a:uFillTx/>
                <a:latin typeface="Arial Black" pitchFamily="34"/>
                <a:cs typeface="Arial" pitchFamily="34"/>
              </a:rPr>
              <a:t>THANK YOU</a:t>
            </a:r>
            <a:endParaRPr lang="en-US" sz="3200" b="0" i="0" u="none" strike="noStrike" kern="1200" cap="none" spc="0" baseline="0">
              <a:solidFill>
                <a:srgbClr val="FFFFFF"/>
              </a:solidFill>
              <a:uFillTx/>
              <a:latin typeface="Arial Black" pitchFamily="34"/>
              <a:cs typeface="Arial" pitchFamily="34"/>
            </a:endParaRPr>
          </a:p>
        </p:txBody>
      </p:sp>
      <p:grpSp>
        <p:nvGrpSpPr>
          <p:cNvPr id="14" name="Group 17">
            <a:extLst>
              <a:ext uri="{FF2B5EF4-FFF2-40B4-BE49-F238E27FC236}">
                <a16:creationId xmlns:a16="http://schemas.microsoft.com/office/drawing/2014/main" id="{A301AAD4-D45F-4EB3-9450-A07E65193CCA}"/>
              </a:ext>
            </a:extLst>
          </p:cNvPr>
          <p:cNvGrpSpPr/>
          <p:nvPr/>
        </p:nvGrpSpPr>
        <p:grpSpPr>
          <a:xfrm>
            <a:off x="3642265" y="0"/>
            <a:ext cx="101598" cy="6857999"/>
            <a:chOff x="3642265" y="0"/>
            <a:chExt cx="101598" cy="6857999"/>
          </a:xfrm>
        </p:grpSpPr>
        <p:sp>
          <p:nvSpPr>
            <p:cNvPr id="15" name="Rectangle 18">
              <a:extLst>
                <a:ext uri="{FF2B5EF4-FFF2-40B4-BE49-F238E27FC236}">
                  <a16:creationId xmlns:a16="http://schemas.microsoft.com/office/drawing/2014/main" id="{CA5E0C4B-D023-41E8-890E-FEF973B47337}"/>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6" name="Rectangle 19">
              <a:extLst>
                <a:ext uri="{FF2B5EF4-FFF2-40B4-BE49-F238E27FC236}">
                  <a16:creationId xmlns:a16="http://schemas.microsoft.com/office/drawing/2014/main" id="{04455236-79B3-4EDF-B9DD-A9B174BF8A33}"/>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7" name="Rectangle 20">
              <a:extLst>
                <a:ext uri="{FF2B5EF4-FFF2-40B4-BE49-F238E27FC236}">
                  <a16:creationId xmlns:a16="http://schemas.microsoft.com/office/drawing/2014/main" id="{3AEB3A1E-6FD3-402F-957F-4598A185231B}"/>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1057306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3_Text_with_image">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E7CABBAE-4474-4900-907A-A468C665C828}"/>
              </a:ext>
            </a:extLst>
          </p:cNvPr>
          <p:cNvPicPr>
            <a:picLocks noChangeAspect="1"/>
          </p:cNvPicPr>
          <p:nvPr/>
        </p:nvPicPr>
        <p:blipFill>
          <a:blip r:embed="rId2">
            <a:extLst>
              <a:ext uri="{28A0092B-C50C-407E-A947-70E740481C1C}">
                <a14:useLocalDpi xmlns:a14="http://schemas.microsoft.com/office/drawing/2010/main" val="0"/>
              </a:ext>
            </a:extLst>
          </a:blip>
          <a:srcRect l="9478" r="9478"/>
          <a:stretch/>
        </p:blipFill>
        <p:spPr>
          <a:xfrm>
            <a:off x="3733138" y="-896"/>
            <a:ext cx="8448132" cy="6858896"/>
          </a:xfrm>
          <a:prstGeom prst="rect">
            <a:avLst/>
          </a:prstGeom>
          <a:noFill/>
          <a:ln cap="flat">
            <a:noFill/>
          </a:ln>
        </p:spPr>
      </p:pic>
      <p:sp>
        <p:nvSpPr>
          <p:cNvPr id="3" name="Rectangle 1">
            <a:extLst>
              <a:ext uri="{FF2B5EF4-FFF2-40B4-BE49-F238E27FC236}">
                <a16:creationId xmlns:a16="http://schemas.microsoft.com/office/drawing/2014/main" id="{46257FA7-F81D-4554-8EEA-864F2FAA9E67}"/>
              </a:ext>
            </a:extLst>
          </p:cNvPr>
          <p:cNvSpPr/>
          <p:nvPr/>
        </p:nvSpPr>
        <p:spPr>
          <a:xfrm>
            <a:off x="0" y="0"/>
            <a:ext cx="3743864" cy="6858000"/>
          </a:xfrm>
          <a:prstGeom prst="rect">
            <a:avLst/>
          </a:prstGeom>
          <a:solidFill>
            <a:srgbClr val="2355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6" descr="A picture containing drawing&#10;&#10;Description automatically generated">
            <a:extLst>
              <a:ext uri="{FF2B5EF4-FFF2-40B4-BE49-F238E27FC236}">
                <a16:creationId xmlns:a16="http://schemas.microsoft.com/office/drawing/2014/main" id="{912E5623-CB3C-48DE-B72D-662254CC970D}"/>
              </a:ext>
            </a:extLst>
          </p:cNvPr>
          <p:cNvPicPr>
            <a:picLocks noChangeAspect="1"/>
          </p:cNvPicPr>
          <p:nvPr/>
        </p:nvPicPr>
        <p:blipFill>
          <a:blip r:embed="rId3"/>
          <a:stretch>
            <a:fillRect/>
          </a:stretch>
        </p:blipFill>
        <p:spPr>
          <a:xfrm>
            <a:off x="7212860" y="2329580"/>
            <a:ext cx="1099584" cy="1099419"/>
          </a:xfrm>
          <a:prstGeom prst="rect">
            <a:avLst/>
          </a:prstGeom>
          <a:noFill/>
          <a:ln cap="flat">
            <a:noFill/>
          </a:ln>
        </p:spPr>
      </p:pic>
      <p:sp>
        <p:nvSpPr>
          <p:cNvPr id="5" name="TextBox 5">
            <a:extLst>
              <a:ext uri="{FF2B5EF4-FFF2-40B4-BE49-F238E27FC236}">
                <a16:creationId xmlns:a16="http://schemas.microsoft.com/office/drawing/2014/main" id="{A1B80523-48F7-4BDB-BC1A-7D5FDA9EF23A}"/>
              </a:ext>
            </a:extLst>
          </p:cNvPr>
          <p:cNvSpPr txBox="1"/>
          <p:nvPr/>
        </p:nvSpPr>
        <p:spPr>
          <a:xfrm>
            <a:off x="6234333" y="3496720"/>
            <a:ext cx="3056647" cy="4969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chemeClr val="bg1"/>
                </a:solidFill>
                <a:uFillTx/>
                <a:latin typeface="Arial" pitchFamily="34"/>
                <a:cs typeface="Arial" pitchFamily="34"/>
              </a:rPr>
              <a:t>www.globalreporting.org</a:t>
            </a:r>
            <a:endParaRPr lang="en-NL" sz="2000" b="0" i="0" u="none" strike="noStrike" kern="1200" cap="none" spc="0" baseline="0">
              <a:solidFill>
                <a:schemeClr val="bg1"/>
              </a:solidFill>
              <a:uFillTx/>
              <a:latin typeface="Arial" pitchFamily="34"/>
              <a:cs typeface="Arial" pitchFamily="34"/>
            </a:endParaRPr>
          </a:p>
        </p:txBody>
      </p:sp>
      <p:grpSp>
        <p:nvGrpSpPr>
          <p:cNvPr id="6" name="Group 11">
            <a:extLst>
              <a:ext uri="{FF2B5EF4-FFF2-40B4-BE49-F238E27FC236}">
                <a16:creationId xmlns:a16="http://schemas.microsoft.com/office/drawing/2014/main" id="{C1E23922-FA1E-42F8-9D4B-52476A77F148}"/>
              </a:ext>
            </a:extLst>
          </p:cNvPr>
          <p:cNvGrpSpPr/>
          <p:nvPr/>
        </p:nvGrpSpPr>
        <p:grpSpPr>
          <a:xfrm>
            <a:off x="4250972" y="6258912"/>
            <a:ext cx="7423190" cy="311224"/>
            <a:chOff x="4250972" y="6258912"/>
            <a:chExt cx="7423190" cy="311224"/>
          </a:xfrm>
        </p:grpSpPr>
        <p:pic>
          <p:nvPicPr>
            <p:cNvPr id="7" name="Picture 13" descr="A picture containing sky&#10;&#10;Description automatically generated">
              <a:extLst>
                <a:ext uri="{FF2B5EF4-FFF2-40B4-BE49-F238E27FC236}">
                  <a16:creationId xmlns:a16="http://schemas.microsoft.com/office/drawing/2014/main" id="{0C95AB23-3FE8-4FC5-AEB7-5FE3BA1A9772}"/>
                </a:ext>
              </a:extLst>
            </p:cNvPr>
            <p:cNvPicPr>
              <a:picLocks noChangeAspect="1"/>
            </p:cNvPicPr>
            <p:nvPr/>
          </p:nvPicPr>
          <p:blipFill>
            <a:blip r:embed="rId4"/>
            <a:stretch>
              <a:fillRect/>
            </a:stretch>
          </p:blipFill>
          <p:spPr>
            <a:xfrm>
              <a:off x="4250972" y="6263694"/>
              <a:ext cx="272152" cy="274320"/>
            </a:xfrm>
            <a:prstGeom prst="rect">
              <a:avLst/>
            </a:prstGeom>
            <a:noFill/>
            <a:ln cap="flat">
              <a:noFill/>
            </a:ln>
          </p:spPr>
        </p:pic>
        <p:pic>
          <p:nvPicPr>
            <p:cNvPr id="8" name="Picture 14">
              <a:extLst>
                <a:ext uri="{FF2B5EF4-FFF2-40B4-BE49-F238E27FC236}">
                  <a16:creationId xmlns:a16="http://schemas.microsoft.com/office/drawing/2014/main" id="{1024F698-D34D-48CA-8167-0AC8D6DBE5E6}"/>
                </a:ext>
              </a:extLst>
            </p:cNvPr>
            <p:cNvPicPr>
              <a:picLocks noChangeAspect="1"/>
            </p:cNvPicPr>
            <p:nvPr/>
          </p:nvPicPr>
          <p:blipFill>
            <a:blip r:embed="rId5">
              <a:biLevel thresh="50000"/>
            </a:blip>
            <a:stretch>
              <a:fillRect/>
            </a:stretch>
          </p:blipFill>
          <p:spPr>
            <a:xfrm>
              <a:off x="7052374" y="6263694"/>
              <a:ext cx="274320" cy="274320"/>
            </a:xfrm>
            <a:prstGeom prst="rect">
              <a:avLst/>
            </a:prstGeom>
            <a:noFill/>
            <a:ln cap="flat">
              <a:noFill/>
            </a:ln>
          </p:spPr>
        </p:pic>
        <p:pic>
          <p:nvPicPr>
            <p:cNvPr id="9" name="Picture 15" descr="A picture containing gear, wheel&#10;&#10;Description automatically generated">
              <a:extLst>
                <a:ext uri="{FF2B5EF4-FFF2-40B4-BE49-F238E27FC236}">
                  <a16:creationId xmlns:a16="http://schemas.microsoft.com/office/drawing/2014/main" id="{F13312F2-790F-4544-BA17-F16D9848A9D6}"/>
                </a:ext>
              </a:extLst>
            </p:cNvPr>
            <p:cNvPicPr>
              <a:picLocks noChangeAspect="1"/>
            </p:cNvPicPr>
            <p:nvPr/>
          </p:nvPicPr>
          <p:blipFill>
            <a:blip r:embed="rId6"/>
            <a:stretch>
              <a:fillRect/>
            </a:stretch>
          </p:blipFill>
          <p:spPr>
            <a:xfrm>
              <a:off x="9716112" y="6265706"/>
              <a:ext cx="274320" cy="274320"/>
            </a:xfrm>
            <a:prstGeom prst="rect">
              <a:avLst/>
            </a:prstGeom>
            <a:noFill/>
            <a:ln cap="flat">
              <a:noFill/>
            </a:ln>
          </p:spPr>
        </p:pic>
        <p:sp>
          <p:nvSpPr>
            <p:cNvPr id="10" name="TextBox 16">
              <a:extLst>
                <a:ext uri="{FF2B5EF4-FFF2-40B4-BE49-F238E27FC236}">
                  <a16:creationId xmlns:a16="http://schemas.microsoft.com/office/drawing/2014/main" id="{8AAABF85-B698-432E-8AC9-AD2CB26072CC}"/>
                </a:ext>
              </a:extLst>
            </p:cNvPr>
            <p:cNvSpPr txBox="1"/>
            <p:nvPr/>
          </p:nvSpPr>
          <p:spPr>
            <a:xfrm>
              <a:off x="4498985" y="6262359"/>
              <a:ext cx="3719943"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chemeClr val="bg1"/>
                  </a:solidFill>
                  <a:uFillTx/>
                  <a:latin typeface="Arial" pitchFamily="34"/>
                  <a:cs typeface="Arial" pitchFamily="34"/>
                </a:rPr>
                <a:t>global-reporting-initiative-</a:t>
              </a:r>
              <a:r>
                <a:rPr lang="en-US" sz="1400" b="0" i="0" u="none" strike="noStrike" kern="1200" cap="none" spc="0" baseline="0" err="1">
                  <a:solidFill>
                    <a:schemeClr val="bg1"/>
                  </a:solidFill>
                  <a:uFillTx/>
                  <a:latin typeface="Arial" pitchFamily="34"/>
                  <a:cs typeface="Arial" pitchFamily="34"/>
                </a:rPr>
                <a:t>gri</a:t>
              </a:r>
              <a:endParaRPr lang="en-NL" sz="1400" b="0" i="0" u="none" strike="noStrike" kern="1200" cap="none" spc="0" baseline="0">
                <a:solidFill>
                  <a:schemeClr val="bg1"/>
                </a:solidFill>
                <a:uFillTx/>
                <a:latin typeface="Arial" pitchFamily="34"/>
                <a:cs typeface="Arial" pitchFamily="34"/>
              </a:endParaRPr>
            </a:p>
          </p:txBody>
        </p:sp>
        <p:sp>
          <p:nvSpPr>
            <p:cNvPr id="11" name="TextBox 17">
              <a:extLst>
                <a:ext uri="{FF2B5EF4-FFF2-40B4-BE49-F238E27FC236}">
                  <a16:creationId xmlns:a16="http://schemas.microsoft.com/office/drawing/2014/main" id="{9C9016CA-31FC-4727-9C33-72D502A12D90}"/>
                </a:ext>
              </a:extLst>
            </p:cNvPr>
            <p:cNvSpPr txBox="1"/>
            <p:nvPr/>
          </p:nvSpPr>
          <p:spPr>
            <a:xfrm>
              <a:off x="7280333" y="6262359"/>
              <a:ext cx="3277191"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chemeClr val="bg1"/>
                  </a:solidFill>
                  <a:uFillTx/>
                  <a:latin typeface="Arial" pitchFamily="34"/>
                  <a:cs typeface="Arial" pitchFamily="34"/>
                </a:rPr>
                <a:t>@GlobalReportingInitiative</a:t>
              </a:r>
              <a:endParaRPr lang="en-NL" sz="1400" b="0" i="0" u="none" strike="noStrike" kern="1200" cap="none" spc="0" baseline="0">
                <a:solidFill>
                  <a:schemeClr val="bg1"/>
                </a:solidFill>
                <a:uFillTx/>
                <a:latin typeface="Arial" pitchFamily="34"/>
                <a:cs typeface="Arial" pitchFamily="34"/>
              </a:endParaRPr>
            </a:p>
          </p:txBody>
        </p:sp>
        <p:sp>
          <p:nvSpPr>
            <p:cNvPr id="12" name="TextBox 18">
              <a:extLst>
                <a:ext uri="{FF2B5EF4-FFF2-40B4-BE49-F238E27FC236}">
                  <a16:creationId xmlns:a16="http://schemas.microsoft.com/office/drawing/2014/main" id="{8BDABD07-973D-461C-BA54-7AAE394A7D6D}"/>
                </a:ext>
              </a:extLst>
            </p:cNvPr>
            <p:cNvSpPr txBox="1"/>
            <p:nvPr/>
          </p:nvSpPr>
          <p:spPr>
            <a:xfrm>
              <a:off x="9952329" y="6258912"/>
              <a:ext cx="1721833"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chemeClr val="bg1"/>
                  </a:solidFill>
                  <a:uFillTx/>
                  <a:latin typeface="Arial" pitchFamily="34"/>
                  <a:cs typeface="Arial" pitchFamily="34"/>
                </a:rPr>
                <a:t>@GRI_Secretariat</a:t>
              </a:r>
              <a:endParaRPr lang="en-NL" sz="1400" b="0" i="0" u="none" strike="noStrike" kern="1200" cap="none" spc="0" baseline="0">
                <a:solidFill>
                  <a:schemeClr val="bg1"/>
                </a:solidFill>
                <a:uFillTx/>
                <a:latin typeface="Arial" pitchFamily="34"/>
                <a:cs typeface="Arial" pitchFamily="34"/>
              </a:endParaRPr>
            </a:p>
          </p:txBody>
        </p:sp>
      </p:grpSp>
      <p:sp>
        <p:nvSpPr>
          <p:cNvPr id="13" name="TextBox 3">
            <a:extLst>
              <a:ext uri="{FF2B5EF4-FFF2-40B4-BE49-F238E27FC236}">
                <a16:creationId xmlns:a16="http://schemas.microsoft.com/office/drawing/2014/main" id="{F49DF39F-7B34-4022-A5F6-CB56B534C84A}"/>
              </a:ext>
            </a:extLst>
          </p:cNvPr>
          <p:cNvSpPr txBox="1"/>
          <p:nvPr/>
        </p:nvSpPr>
        <p:spPr>
          <a:xfrm>
            <a:off x="402912" y="3136611"/>
            <a:ext cx="2938049"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3200" b="0" i="0" u="none" strike="noStrike" kern="1200" cap="none" spc="0" baseline="0">
                <a:solidFill>
                  <a:srgbClr val="FFFFFF"/>
                </a:solidFill>
                <a:uFillTx/>
                <a:latin typeface="Arial Black" pitchFamily="34"/>
                <a:cs typeface="Arial" pitchFamily="34"/>
              </a:rPr>
              <a:t>THANK YOU</a:t>
            </a:r>
            <a:endParaRPr lang="en-US" sz="3200" b="0" i="0" u="none" strike="noStrike" kern="1200" cap="none" spc="0" baseline="0">
              <a:solidFill>
                <a:srgbClr val="FFFFFF"/>
              </a:solidFill>
              <a:uFillTx/>
              <a:latin typeface="Arial Black" pitchFamily="34"/>
              <a:cs typeface="Arial" pitchFamily="34"/>
            </a:endParaRPr>
          </a:p>
        </p:txBody>
      </p:sp>
      <p:grpSp>
        <p:nvGrpSpPr>
          <p:cNvPr id="14" name="Group 17">
            <a:extLst>
              <a:ext uri="{FF2B5EF4-FFF2-40B4-BE49-F238E27FC236}">
                <a16:creationId xmlns:a16="http://schemas.microsoft.com/office/drawing/2014/main" id="{A301AAD4-D45F-4EB3-9450-A07E65193CCA}"/>
              </a:ext>
            </a:extLst>
          </p:cNvPr>
          <p:cNvGrpSpPr/>
          <p:nvPr/>
        </p:nvGrpSpPr>
        <p:grpSpPr>
          <a:xfrm>
            <a:off x="3642265" y="0"/>
            <a:ext cx="101598" cy="6857999"/>
            <a:chOff x="3642265" y="0"/>
            <a:chExt cx="101598" cy="6857999"/>
          </a:xfrm>
        </p:grpSpPr>
        <p:sp>
          <p:nvSpPr>
            <p:cNvPr id="15" name="Rectangle 18">
              <a:extLst>
                <a:ext uri="{FF2B5EF4-FFF2-40B4-BE49-F238E27FC236}">
                  <a16:creationId xmlns:a16="http://schemas.microsoft.com/office/drawing/2014/main" id="{CA5E0C4B-D023-41E8-890E-FEF973B47337}"/>
                </a:ext>
              </a:extLst>
            </p:cNvPr>
            <p:cNvSpPr/>
            <p:nvPr/>
          </p:nvSpPr>
          <p:spPr>
            <a:xfrm>
              <a:off x="3642265" y="0"/>
              <a:ext cx="101598" cy="2290617"/>
            </a:xfrm>
            <a:prstGeom prst="rect">
              <a:avLst/>
            </a:prstGeom>
            <a:solidFill>
              <a:srgbClr val="EF92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6" name="Rectangle 19">
              <a:extLst>
                <a:ext uri="{FF2B5EF4-FFF2-40B4-BE49-F238E27FC236}">
                  <a16:creationId xmlns:a16="http://schemas.microsoft.com/office/drawing/2014/main" id="{04455236-79B3-4EDF-B9DD-A9B174BF8A33}"/>
                </a:ext>
              </a:extLst>
            </p:cNvPr>
            <p:cNvSpPr/>
            <p:nvPr/>
          </p:nvSpPr>
          <p:spPr>
            <a:xfrm>
              <a:off x="3642265" y="2290617"/>
              <a:ext cx="101598" cy="2290617"/>
            </a:xfrm>
            <a:prstGeom prst="rect">
              <a:avLst/>
            </a:prstGeom>
            <a:solidFill>
              <a:srgbClr val="22A39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sp>
          <p:nvSpPr>
            <p:cNvPr id="17" name="Rectangle 20">
              <a:extLst>
                <a:ext uri="{FF2B5EF4-FFF2-40B4-BE49-F238E27FC236}">
                  <a16:creationId xmlns:a16="http://schemas.microsoft.com/office/drawing/2014/main" id="{3AEB3A1E-6FD3-402F-957F-4598A185231B}"/>
                </a:ext>
              </a:extLst>
            </p:cNvPr>
            <p:cNvSpPr/>
            <p:nvPr/>
          </p:nvSpPr>
          <p:spPr>
            <a:xfrm>
              <a:off x="3642265" y="4567382"/>
              <a:ext cx="101598" cy="2290617"/>
            </a:xfrm>
            <a:prstGeom prst="rect">
              <a:avLst/>
            </a:prstGeom>
            <a:solidFill>
              <a:srgbClr val="C5299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F9228"/>
                </a:solidFill>
                <a:uFillTx/>
                <a:latin typeface="Calibri"/>
              </a:endParaRPr>
            </a:p>
          </p:txBody>
        </p:sp>
      </p:grpSp>
    </p:spTree>
    <p:extLst>
      <p:ext uri="{BB962C8B-B14F-4D97-AF65-F5344CB8AC3E}">
        <p14:creationId xmlns:p14="http://schemas.microsoft.com/office/powerpoint/2010/main" val="1837224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1_Text_with_image">
    <p:spTree>
      <p:nvGrpSpPr>
        <p:cNvPr id="1" name=""/>
        <p:cNvGrpSpPr/>
        <p:nvPr/>
      </p:nvGrpSpPr>
      <p:grpSpPr>
        <a:xfrm>
          <a:off x="0" y="0"/>
          <a:ext cx="0" cy="0"/>
          <a:chOff x="0" y="0"/>
          <a:chExt cx="0" cy="0"/>
        </a:xfrm>
      </p:grpSpPr>
      <p:pic>
        <p:nvPicPr>
          <p:cNvPr id="21" name="Picture 20" descr="A large ship in the background&#10;&#10;Description automatically generated">
            <a:extLst>
              <a:ext uri="{FF2B5EF4-FFF2-40B4-BE49-F238E27FC236}">
                <a16:creationId xmlns:a16="http://schemas.microsoft.com/office/drawing/2014/main" id="{03B9E89A-F124-4C5F-8D0B-54813E0013A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l="-1" b="-1"/>
          <a:stretch/>
        </p:blipFill>
        <p:spPr>
          <a:xfrm>
            <a:off x="3733141" y="-895"/>
            <a:ext cx="8448137" cy="6858895"/>
          </a:xfrm>
          <a:prstGeom prst="rect">
            <a:avLst/>
          </a:prstGeom>
        </p:spPr>
      </p:pic>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3AED7C67-5E58-4217-A928-89944DE432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12861" y="2329579"/>
            <a:ext cx="1099581" cy="1099420"/>
          </a:xfrm>
          <a:prstGeom prst="rect">
            <a:avLst/>
          </a:prstGeom>
        </p:spPr>
      </p:pic>
      <p:sp>
        <p:nvSpPr>
          <p:cNvPr id="6" name="TextBox 5">
            <a:extLst>
              <a:ext uri="{FF2B5EF4-FFF2-40B4-BE49-F238E27FC236}">
                <a16:creationId xmlns:a16="http://schemas.microsoft.com/office/drawing/2014/main" id="{30C535E9-B509-4B54-9B4D-ED8708AFEE88}"/>
              </a:ext>
            </a:extLst>
          </p:cNvPr>
          <p:cNvSpPr txBox="1"/>
          <p:nvPr userDrawn="1"/>
        </p:nvSpPr>
        <p:spPr>
          <a:xfrm>
            <a:off x="6234332" y="3496725"/>
            <a:ext cx="3056643" cy="496996"/>
          </a:xfrm>
          <a:prstGeom prst="rect">
            <a:avLst/>
          </a:prstGeom>
          <a:noFill/>
        </p:spPr>
        <p:txBody>
          <a:bodyPr wrap="square" rtlCol="0">
            <a:spAutoFit/>
          </a:bodyPr>
          <a:lstStyle/>
          <a:p>
            <a:pPr algn="l">
              <a:lnSpc>
                <a:spcPct val="150000"/>
              </a:lnSpc>
            </a:pPr>
            <a:r>
              <a:rPr lang="en-US" sz="2000">
                <a:solidFill>
                  <a:srgbClr val="23559F"/>
                </a:solidFill>
                <a:latin typeface="Arial" panose="020B0604020202020204" pitchFamily="34" charset="0"/>
                <a:cs typeface="Arial" panose="020B0604020202020204" pitchFamily="34" charset="0"/>
              </a:rPr>
              <a:t>www.globalreporting.org</a:t>
            </a:r>
            <a:endParaRPr lang="en-NL" sz="2000">
              <a:solidFill>
                <a:srgbClr val="23559F"/>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9E67669-5193-4955-897E-134308F0AEEE}"/>
              </a:ext>
            </a:extLst>
          </p:cNvPr>
          <p:cNvGrpSpPr/>
          <p:nvPr userDrawn="1"/>
        </p:nvGrpSpPr>
        <p:grpSpPr>
          <a:xfrm>
            <a:off x="4250975" y="6258914"/>
            <a:ext cx="7423191" cy="311222"/>
            <a:chOff x="3501074" y="5563523"/>
            <a:chExt cx="7423191" cy="311222"/>
          </a:xfrm>
        </p:grpSpPr>
        <p:pic>
          <p:nvPicPr>
            <p:cNvPr id="14" name="Picture 13" descr="A picture containing sky&#10;&#10;Description automatically generated">
              <a:extLst>
                <a:ext uri="{FF2B5EF4-FFF2-40B4-BE49-F238E27FC236}">
                  <a16:creationId xmlns:a16="http://schemas.microsoft.com/office/drawing/2014/main" id="{FB007C49-8A58-4642-959F-5BF81B81A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01074" y="5568307"/>
              <a:ext cx="272149" cy="274320"/>
            </a:xfrm>
            <a:prstGeom prst="rect">
              <a:avLst/>
            </a:prstGeom>
          </p:spPr>
        </p:pic>
        <p:pic>
          <p:nvPicPr>
            <p:cNvPr id="15" name="Picture 14">
              <a:extLst>
                <a:ext uri="{FF2B5EF4-FFF2-40B4-BE49-F238E27FC236}">
                  <a16:creationId xmlns:a16="http://schemas.microsoft.com/office/drawing/2014/main" id="{DF6DC6A4-E5B2-4CFC-A856-D3ED10626057}"/>
                </a:ext>
              </a:extLst>
            </p:cNvPr>
            <p:cNvPicPr>
              <a:picLocks noChangeAspect="1"/>
            </p:cNvPicPr>
            <p:nvPr userDrawn="1"/>
          </p:nvPicPr>
          <p:blipFill>
            <a:blip r:embed="rId5">
              <a:biLevel thresh="25000"/>
              <a:extLst>
                <a:ext uri="{28A0092B-C50C-407E-A947-70E740481C1C}">
                  <a14:useLocalDpi xmlns:a14="http://schemas.microsoft.com/office/drawing/2010/main"/>
                </a:ext>
              </a:extLst>
            </a:blip>
            <a:stretch>
              <a:fillRect/>
            </a:stretch>
          </p:blipFill>
          <p:spPr>
            <a:xfrm>
              <a:off x="6302471" y="5568307"/>
              <a:ext cx="274320" cy="274320"/>
            </a:xfrm>
            <a:prstGeom prst="rect">
              <a:avLst/>
            </a:prstGeom>
          </p:spPr>
        </p:pic>
        <p:pic>
          <p:nvPicPr>
            <p:cNvPr id="16" name="Picture 15" descr="A picture containing gear, wheel&#10;&#10;Description automatically generated">
              <a:extLst>
                <a:ext uri="{FF2B5EF4-FFF2-40B4-BE49-F238E27FC236}">
                  <a16:creationId xmlns:a16="http://schemas.microsoft.com/office/drawing/2014/main" id="{61BF5ED3-05FB-491A-A97D-B7842101007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66209" y="5570315"/>
              <a:ext cx="274320" cy="274320"/>
            </a:xfrm>
            <a:prstGeom prst="rect">
              <a:avLst/>
            </a:prstGeom>
          </p:spPr>
        </p:pic>
        <p:sp>
          <p:nvSpPr>
            <p:cNvPr id="17" name="TextBox 16">
              <a:extLst>
                <a:ext uri="{FF2B5EF4-FFF2-40B4-BE49-F238E27FC236}">
                  <a16:creationId xmlns:a16="http://schemas.microsoft.com/office/drawing/2014/main" id="{F5B59B37-6A07-492F-980C-8445970CE2CB}"/>
                </a:ext>
              </a:extLst>
            </p:cNvPr>
            <p:cNvSpPr txBox="1"/>
            <p:nvPr userDrawn="1"/>
          </p:nvSpPr>
          <p:spPr>
            <a:xfrm>
              <a:off x="3749087" y="5566968"/>
              <a:ext cx="371994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global-reporting-initiative-</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a:t>
              </a:r>
              <a:endParaRPr lang="en-NL" sz="1400">
                <a:solidFill>
                  <a:srgbClr val="23559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DB2110C-2CD2-4626-B1E0-3A5AEC5295F1}"/>
                </a:ext>
              </a:extLst>
            </p:cNvPr>
            <p:cNvSpPr txBox="1"/>
            <p:nvPr userDrawn="1"/>
          </p:nvSpPr>
          <p:spPr>
            <a:xfrm>
              <a:off x="6530430" y="5566968"/>
              <a:ext cx="327718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GlobalReportingInitiative</a:t>
              </a:r>
              <a:endParaRPr lang="en-NL" sz="1400">
                <a:solidFill>
                  <a:srgbClr val="23559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1CB660C-726E-4598-BAC1-B7A0DCCFC6F6}"/>
                </a:ext>
              </a:extLst>
            </p:cNvPr>
            <p:cNvSpPr txBox="1"/>
            <p:nvPr userDrawn="1"/>
          </p:nvSpPr>
          <p:spPr>
            <a:xfrm>
              <a:off x="9202429" y="5563523"/>
              <a:ext cx="1721836"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GRI_Secretariat</a:t>
              </a:r>
              <a:endParaRPr lang="en-NL" sz="1400">
                <a:solidFill>
                  <a:srgbClr val="23559F"/>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B8A0B185-D6A8-4FD9-8FF6-2EEB9B62932F}"/>
              </a:ext>
            </a:extLst>
          </p:cNvPr>
          <p:cNvSpPr txBox="1"/>
          <p:nvPr userDrawn="1"/>
        </p:nvSpPr>
        <p:spPr>
          <a:xfrm>
            <a:off x="402908" y="3136612"/>
            <a:ext cx="2938048" cy="584775"/>
          </a:xfrm>
          <a:prstGeom prst="rect">
            <a:avLst/>
          </a:prstGeom>
          <a:noFill/>
        </p:spPr>
        <p:txBody>
          <a:bodyPr wrap="none" rtlCol="0">
            <a:spAutoFit/>
          </a:bodyPr>
          <a:lstStyle/>
          <a:p>
            <a:pPr algn="ctr"/>
            <a:r>
              <a:rPr lang="ca-ES" sz="3200">
                <a:solidFill>
                  <a:schemeClr val="bg1"/>
                </a:solidFill>
                <a:latin typeface="Arial Black" panose="020B0A04020102020204" pitchFamily="34" charset="0"/>
                <a:cs typeface="Arial" panose="020B0604020202020204" pitchFamily="34" charset="0"/>
              </a:rPr>
              <a:t>THANK YOU</a:t>
            </a:r>
            <a:endParaRPr lang="en-US" sz="3200">
              <a:solidFill>
                <a:schemeClr val="bg1"/>
              </a:solidFill>
              <a:latin typeface="Arial Black" panose="020B0A040201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7489D4E-C266-473B-83DD-271FF22067B6}"/>
              </a:ext>
            </a:extLst>
          </p:cNvPr>
          <p:cNvGrpSpPr/>
          <p:nvPr userDrawn="1"/>
        </p:nvGrpSpPr>
        <p:grpSpPr>
          <a:xfrm>
            <a:off x="3651189" y="1"/>
            <a:ext cx="99212" cy="6858000"/>
            <a:chOff x="-2" y="1"/>
            <a:chExt cx="99212" cy="6858000"/>
          </a:xfrm>
        </p:grpSpPr>
        <p:sp>
          <p:nvSpPr>
            <p:cNvPr id="22" name="Rectangle 21">
              <a:extLst>
                <a:ext uri="{FF2B5EF4-FFF2-40B4-BE49-F238E27FC236}">
                  <a16:creationId xmlns:a16="http://schemas.microsoft.com/office/drawing/2014/main" id="{13372919-7B23-4347-A566-5C525E33A81E}"/>
                </a:ext>
              </a:extLst>
            </p:cNvPr>
            <p:cNvSpPr/>
            <p:nvPr userDrawn="1"/>
          </p:nvSpPr>
          <p:spPr>
            <a:xfrm>
              <a:off x="0" y="1"/>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8B116F3-5E75-4983-AA80-6A1F5FFF0EBE}"/>
                </a:ext>
              </a:extLst>
            </p:cNvPr>
            <p:cNvSpPr/>
            <p:nvPr userDrawn="1"/>
          </p:nvSpPr>
          <p:spPr>
            <a:xfrm>
              <a:off x="-2" y="2278992"/>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91055E-1799-4E28-8A2D-7266C76C330B}"/>
                </a:ext>
              </a:extLst>
            </p:cNvPr>
            <p:cNvSpPr/>
            <p:nvPr userDrawn="1"/>
          </p:nvSpPr>
          <p:spPr>
            <a:xfrm>
              <a:off x="-1" y="4568497"/>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0447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BB8FFE52-9EA2-43A9-9B33-16C5DF974845}"/>
              </a:ext>
            </a:extLst>
          </p:cNvPr>
          <p:cNvSpPr>
            <a:spLocks noGrp="1"/>
          </p:cNvSpPr>
          <p:nvPr>
            <p:ph type="body" sz="quarter" idx="12" hasCustomPrompt="1"/>
          </p:nvPr>
        </p:nvSpPr>
        <p:spPr>
          <a:xfrm>
            <a:off x="1017587" y="1371600"/>
            <a:ext cx="10204884" cy="4806949"/>
          </a:xfrm>
          <a:prstGeom prst="rect">
            <a:avLst/>
          </a:prstGeom>
        </p:spPr>
        <p:txBody>
          <a:bodyP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14" name="Date Placeholder 2">
            <a:extLst>
              <a:ext uri="{FF2B5EF4-FFF2-40B4-BE49-F238E27FC236}">
                <a16:creationId xmlns:a16="http://schemas.microsoft.com/office/drawing/2014/main" id="{6E8B5500-9AD8-411B-96CB-C37888FB5F82}"/>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February 2023</a:t>
            </a:r>
            <a:endParaRPr lang="en-NL"/>
          </a:p>
        </p:txBody>
      </p:sp>
      <p:sp>
        <p:nvSpPr>
          <p:cNvPr id="15" name="Slide Number Placeholder 3">
            <a:extLst>
              <a:ext uri="{FF2B5EF4-FFF2-40B4-BE49-F238E27FC236}">
                <a16:creationId xmlns:a16="http://schemas.microsoft.com/office/drawing/2014/main" id="{25C388C1-C490-4461-A78E-80196DE475B8}"/>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9" name="Title 1">
            <a:extLst>
              <a:ext uri="{FF2B5EF4-FFF2-40B4-BE49-F238E27FC236}">
                <a16:creationId xmlns:a16="http://schemas.microsoft.com/office/drawing/2014/main" id="{050D8FA8-EBF1-44E8-B364-6C4F3CEC9205}"/>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chemeClr val="accent1"/>
                </a:solidFill>
                <a:latin typeface="Arial Black" panose="020B0A04020102020204" pitchFamily="34" charset="0"/>
                <a:cs typeface="Arial" panose="020B0604020202020204" pitchFamily="34" charset="0"/>
              </a:defRPr>
            </a:lvl1pPr>
          </a:lstStyle>
          <a:p>
            <a:r>
              <a:rPr lang="en-US"/>
              <a:t>Click to add text</a:t>
            </a:r>
          </a:p>
        </p:txBody>
      </p:sp>
      <p:sp>
        <p:nvSpPr>
          <p:cNvPr id="13" name="Text Placeholder 11">
            <a:extLst>
              <a:ext uri="{FF2B5EF4-FFF2-40B4-BE49-F238E27FC236}">
                <a16:creationId xmlns:a16="http://schemas.microsoft.com/office/drawing/2014/main" id="{04B6826D-F302-4169-AA57-B3B7362ADEB3}"/>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pic>
        <p:nvPicPr>
          <p:cNvPr id="16" name="Picture 15" descr="A picture containing drawing&#10;&#10;Description automatically generated">
            <a:extLst>
              <a:ext uri="{FF2B5EF4-FFF2-40B4-BE49-F238E27FC236}">
                <a16:creationId xmlns:a16="http://schemas.microsoft.com/office/drawing/2014/main" id="{0651FA5A-5E6B-413D-AA9A-19A76E5FF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31397462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193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_Slide">
    <p:spTree>
      <p:nvGrpSpPr>
        <p:cNvPr id="1" name=""/>
        <p:cNvGrpSpPr/>
        <p:nvPr/>
      </p:nvGrpSpPr>
      <p:grpSpPr>
        <a:xfrm>
          <a:off x="0" y="0"/>
          <a:ext cx="0" cy="0"/>
          <a:chOff x="0" y="0"/>
          <a:chExt cx="0" cy="0"/>
        </a:xfrm>
      </p:grpSpPr>
      <p:pic>
        <p:nvPicPr>
          <p:cNvPr id="5" name="Picture 4" descr="A picture containing room, person&#10;&#10;Description automatically generated">
            <a:extLst>
              <a:ext uri="{FF2B5EF4-FFF2-40B4-BE49-F238E27FC236}">
                <a16:creationId xmlns:a16="http://schemas.microsoft.com/office/drawing/2014/main" id="{45258ACA-36ED-4AFA-9600-744AFE1CBF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3916138893"/>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_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6201D-3514-4E5F-B4C4-7F698828E7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4293568104"/>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_Slid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F6D50A5-9709-4D49-9DF2-55B0BDC97A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3529122883"/>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_Slide">
    <p:spTree>
      <p:nvGrpSpPr>
        <p:cNvPr id="1" name=""/>
        <p:cNvGrpSpPr/>
        <p:nvPr/>
      </p:nvGrpSpPr>
      <p:grpSpPr>
        <a:xfrm>
          <a:off x="0" y="0"/>
          <a:ext cx="0" cy="0"/>
          <a:chOff x="0" y="0"/>
          <a:chExt cx="0" cy="0"/>
        </a:xfrm>
      </p:grpSpPr>
      <p:pic>
        <p:nvPicPr>
          <p:cNvPr id="4" name="Picture 3" descr="A picture containing person, table, doing, person&#10;&#10;Description automatically generated">
            <a:extLst>
              <a:ext uri="{FF2B5EF4-FFF2-40B4-BE49-F238E27FC236}">
                <a16:creationId xmlns:a16="http://schemas.microsoft.com/office/drawing/2014/main" id="{1B9DA048-0516-44B8-B864-172037FAE9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2431023294"/>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_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57F44C-17E1-40A1-B7E9-A8DA0A4D0A18}"/>
              </a:ext>
            </a:extLst>
          </p:cNvPr>
          <p:cNvSpPr/>
          <p:nvPr userDrawn="1"/>
        </p:nvSpPr>
        <p:spPr>
          <a:xfrm>
            <a:off x="0" y="0"/>
            <a:ext cx="12192000"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clock&#10;&#10;Description automatically generated">
            <a:extLst>
              <a:ext uri="{FF2B5EF4-FFF2-40B4-BE49-F238E27FC236}">
                <a16:creationId xmlns:a16="http://schemas.microsoft.com/office/drawing/2014/main" id="{44C62732-6D7C-440B-87E8-692015F8E8F3}"/>
              </a:ext>
            </a:extLst>
          </p:cNvPr>
          <p:cNvPicPr>
            <a:picLocks noChangeAspect="1"/>
          </p:cNvPicPr>
          <p:nvPr userDrawn="1"/>
        </p:nvPicPr>
        <p:blipFill rotWithShape="1">
          <a:blip r:embed="rId2" cstate="screen">
            <a:biLevel thresh="25000"/>
            <a:alphaModFix amt="50000"/>
            <a:extLst>
              <a:ext uri="{28A0092B-C50C-407E-A947-70E740481C1C}">
                <a14:useLocalDpi xmlns:a14="http://schemas.microsoft.com/office/drawing/2010/main"/>
              </a:ext>
            </a:extLst>
          </a:blip>
          <a:srcRect/>
          <a:stretch/>
        </p:blipFill>
        <p:spPr>
          <a:xfrm>
            <a:off x="0" y="-1"/>
            <a:ext cx="4358408" cy="6480553"/>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6764926" y="3240275"/>
            <a:ext cx="4850582"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6764926" y="2392306"/>
            <a:ext cx="4850582"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6764926" y="5641146"/>
            <a:ext cx="4850582"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pic>
        <p:nvPicPr>
          <p:cNvPr id="3" name="Picture 2">
            <a:extLst>
              <a:ext uri="{FF2B5EF4-FFF2-40B4-BE49-F238E27FC236}">
                <a16:creationId xmlns:a16="http://schemas.microsoft.com/office/drawing/2014/main" id="{3A3BC207-A9FE-4D1B-8E98-C966C5D9E7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0383" y="473089"/>
            <a:ext cx="900131" cy="900000"/>
          </a:xfrm>
          <a:prstGeom prst="rect">
            <a:avLst/>
          </a:prstGeom>
        </p:spPr>
      </p:pic>
    </p:spTree>
    <p:extLst>
      <p:ext uri="{BB962C8B-B14F-4D97-AF65-F5344CB8AC3E}">
        <p14:creationId xmlns:p14="http://schemas.microsoft.com/office/powerpoint/2010/main" val="1396172351"/>
      </p:ext>
    </p:extLst>
  </p:cSld>
  <p:clrMapOvr>
    <a:masterClrMapping/>
  </p:clrMapOvr>
  <p:extLst>
    <p:ext uri="{DCECCB84-F9BA-43D5-87BE-67443E8EF086}">
      <p15:sldGuideLst xmlns:p15="http://schemas.microsoft.com/office/powerpoint/2012/main">
        <p15:guide id="1" orient="horz" pos="1502">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10" name="Picture 9" descr="A person sitting in front of a building&#10;&#10;Description automatically generated">
            <a:extLst>
              <a:ext uri="{FF2B5EF4-FFF2-40B4-BE49-F238E27FC236}">
                <a16:creationId xmlns:a16="http://schemas.microsoft.com/office/drawing/2014/main" id="{3587D183-F382-4996-9EC0-5B02CBC073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41968"/>
            <a:ext cx="4913818" cy="3574059"/>
          </a:xfrm>
          <a:prstGeom prst="rect">
            <a:avLst/>
          </a:prstGeom>
        </p:spPr>
      </p:pic>
      <p:sp>
        <p:nvSpPr>
          <p:cNvPr id="8" name="Date Placeholder 2">
            <a:extLst>
              <a:ext uri="{FF2B5EF4-FFF2-40B4-BE49-F238E27FC236}">
                <a16:creationId xmlns:a16="http://schemas.microsoft.com/office/drawing/2014/main" id="{6FFAF5C7-93CF-4557-8876-9552E16E895F}"/>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8D5B3EC2-D6EB-4FE2-AF31-319AFA09260D}" type="datetime3">
              <a:rPr lang="en-US" smtClean="0"/>
              <a:t>2 September 2024</a:t>
            </a:fld>
            <a:endParaRPr lang="en-NL"/>
          </a:p>
        </p:txBody>
      </p:sp>
      <p:sp>
        <p:nvSpPr>
          <p:cNvPr id="9" name="Slide Number Placeholder 3">
            <a:extLst>
              <a:ext uri="{FF2B5EF4-FFF2-40B4-BE49-F238E27FC236}">
                <a16:creationId xmlns:a16="http://schemas.microsoft.com/office/drawing/2014/main" id="{B8F57B7E-343F-4508-8629-1DEED73AC56D}"/>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881821BD-2129-4733-8255-F74A827208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34751292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3" name="Picture 2" descr="A picture containing building, photo, man, sitting&#10;&#10;Description automatically generated">
            <a:extLst>
              <a:ext uri="{FF2B5EF4-FFF2-40B4-BE49-F238E27FC236}">
                <a16:creationId xmlns:a16="http://schemas.microsoft.com/office/drawing/2014/main" id="{4CD42477-8EFF-4232-BE50-9BDB890A4C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41971"/>
            <a:ext cx="4913818" cy="3574058"/>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3201FDF6-4565-4CB4-859C-4D9E1F13C3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32284548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3" name="Picture 2" descr="A picture containing water, riding&#10;&#10;Description automatically generated">
            <a:extLst>
              <a:ext uri="{FF2B5EF4-FFF2-40B4-BE49-F238E27FC236}">
                <a16:creationId xmlns:a16="http://schemas.microsoft.com/office/drawing/2014/main" id="{B9DEECF6-B103-45FA-8AFA-6CACB7CCA4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41967"/>
            <a:ext cx="4913818" cy="3574060"/>
          </a:xfrm>
          <a:prstGeom prst="rect">
            <a:avLst/>
          </a:prstGeom>
        </p:spPr>
      </p:pic>
      <p:sp>
        <p:nvSpPr>
          <p:cNvPr id="8" name="Date Placeholder 2">
            <a:extLst>
              <a:ext uri="{FF2B5EF4-FFF2-40B4-BE49-F238E27FC236}">
                <a16:creationId xmlns:a16="http://schemas.microsoft.com/office/drawing/2014/main" id="{0F3EEB48-72FA-4376-A374-2D35EB8A1D8C}"/>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50CCA7C-8F36-4F1B-A7DA-D394425B0A7F}" type="datetime3">
              <a:rPr lang="en-US" smtClean="0"/>
              <a:t>2 September 2024</a:t>
            </a:fld>
            <a:endParaRPr lang="en-NL"/>
          </a:p>
        </p:txBody>
      </p:sp>
      <p:sp>
        <p:nvSpPr>
          <p:cNvPr id="9" name="Slide Number Placeholder 3">
            <a:extLst>
              <a:ext uri="{FF2B5EF4-FFF2-40B4-BE49-F238E27FC236}">
                <a16:creationId xmlns:a16="http://schemas.microsoft.com/office/drawing/2014/main" id="{27CEE35F-555F-43F7-9283-1DF31A6D1114}"/>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27D07343-A2C4-4E43-A127-8C7C8649E9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5532983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section_no_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8" name="Date Placeholder 2">
            <a:extLst>
              <a:ext uri="{FF2B5EF4-FFF2-40B4-BE49-F238E27FC236}">
                <a16:creationId xmlns:a16="http://schemas.microsoft.com/office/drawing/2014/main" id="{3416159C-4FE1-4FE5-A92E-CA92D469344F}"/>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1B34332-D111-43EA-9DE0-D4E44D917886}" type="datetime3">
              <a:rPr lang="en-US" smtClean="0"/>
              <a:t>2 September 2024</a:t>
            </a:fld>
            <a:endParaRPr lang="en-NL"/>
          </a:p>
        </p:txBody>
      </p:sp>
      <p:sp>
        <p:nvSpPr>
          <p:cNvPr id="9" name="Slide Number Placeholder 3">
            <a:extLst>
              <a:ext uri="{FF2B5EF4-FFF2-40B4-BE49-F238E27FC236}">
                <a16:creationId xmlns:a16="http://schemas.microsoft.com/office/drawing/2014/main" id="{7C1672E5-01EA-4BA9-8D35-2C3469A4BAEF}"/>
              </a:ext>
            </a:extLst>
          </p:cNvPr>
          <p:cNvSpPr>
            <a:spLocks noGrp="1"/>
          </p:cNvSpPr>
          <p:nvPr>
            <p:ph type="sldNum" sz="quarter" idx="11"/>
          </p:nvPr>
        </p:nvSpPr>
        <p:spPr>
          <a:xfrm>
            <a:off x="8168600" y="6348918"/>
            <a:ext cx="647007" cy="365125"/>
          </a:xfrm>
          <a:prstGeom prst="rect">
            <a:avLst/>
          </a:prstGeom>
        </p:spPr>
        <p:txBody>
          <a:bodyPr/>
          <a:lstStyle>
            <a:lvl1pPr>
              <a:defRPr>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A218C892-47F9-4AEC-B37A-995D173B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13056315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8" name="Date Placeholder 2">
            <a:extLst>
              <a:ext uri="{FF2B5EF4-FFF2-40B4-BE49-F238E27FC236}">
                <a16:creationId xmlns:a16="http://schemas.microsoft.com/office/drawing/2014/main" id="{0B37FC1A-20DB-46A4-9AD3-5C9F4263E9B5}"/>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51A0ECF-5185-4592-93DE-7299FF9BEB41}" type="datetime3">
              <a:rPr lang="en-US" smtClean="0"/>
              <a:t>2 September 2024</a:t>
            </a:fld>
            <a:endParaRPr lang="en-NL"/>
          </a:p>
        </p:txBody>
      </p:sp>
      <p:sp>
        <p:nvSpPr>
          <p:cNvPr id="9" name="Slide Number Placeholder 3">
            <a:extLst>
              <a:ext uri="{FF2B5EF4-FFF2-40B4-BE49-F238E27FC236}">
                <a16:creationId xmlns:a16="http://schemas.microsoft.com/office/drawing/2014/main" id="{D5DA4753-BE67-4742-80AB-ABAE9A80AEFD}"/>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6"/>
            <a:ext cx="7340376" cy="5216023"/>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41685136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CC96EB88-DEB9-4FED-987B-3F22CAD9E4D9}"/>
              </a:ext>
            </a:extLst>
          </p:cNvPr>
          <p:cNvSpPr>
            <a:spLocks noGrp="1"/>
          </p:cNvSpPr>
          <p:nvPr>
            <p:ph type="dt" sz="half" idx="2"/>
          </p:nvPr>
        </p:nvSpPr>
        <p:spPr>
          <a:xfrm>
            <a:off x="9091863" y="6353464"/>
            <a:ext cx="2743200" cy="365125"/>
          </a:xfrm>
          <a:prstGeom prst="rect">
            <a:avLst/>
          </a:prstGeom>
        </p:spPr>
        <p:txBody>
          <a:bodyPr vert="horz" lIns="91440" tIns="45720" rIns="91440" bIns="45720" rtlCol="0" anchor="ctr"/>
          <a:lstStyle>
            <a:lvl1pPr algn="r">
              <a:defRPr sz="1200">
                <a:solidFill>
                  <a:srgbClr val="646363"/>
                </a:solidFill>
                <a:latin typeface="Arial" panose="020B0604020202020204" pitchFamily="34" charset="0"/>
                <a:cs typeface="Arial" panose="020B0604020202020204" pitchFamily="34" charset="0"/>
              </a:defRPr>
            </a:lvl1pPr>
          </a:lstStyle>
          <a:p>
            <a:fld id="{7AC44B1E-DD9A-4136-ACFC-3302F96FFC54}" type="datetime3">
              <a:rPr lang="en-US" smtClean="0"/>
              <a:t>2 September 2024</a:t>
            </a:fld>
            <a:endParaRPr lang="en-NL"/>
          </a:p>
        </p:txBody>
      </p:sp>
      <p:sp>
        <p:nvSpPr>
          <p:cNvPr id="9" name="Rectangle 8">
            <a:extLst>
              <a:ext uri="{FF2B5EF4-FFF2-40B4-BE49-F238E27FC236}">
                <a16:creationId xmlns:a16="http://schemas.microsoft.com/office/drawing/2014/main" id="{6619732F-BB29-401A-A0EC-8414C7D50C55}"/>
              </a:ext>
            </a:extLst>
          </p:cNvPr>
          <p:cNvSpPr/>
          <p:nvPr userDrawn="1"/>
        </p:nvSpPr>
        <p:spPr>
          <a:xfrm>
            <a:off x="1755353" y="188322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0" name="Oval 9">
            <a:extLst>
              <a:ext uri="{FF2B5EF4-FFF2-40B4-BE49-F238E27FC236}">
                <a16:creationId xmlns:a16="http://schemas.microsoft.com/office/drawing/2014/main" id="{25C4B13E-D173-4D3D-9C52-C8BFEA3562B5}"/>
              </a:ext>
            </a:extLst>
          </p:cNvPr>
          <p:cNvSpPr/>
          <p:nvPr userDrawn="1"/>
        </p:nvSpPr>
        <p:spPr>
          <a:xfrm>
            <a:off x="3036684" y="1560027"/>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1</a:t>
            </a:r>
            <a:endParaRPr lang="en-NL" sz="2800">
              <a:solidFill>
                <a:srgbClr val="23559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09C97FD-C7BA-4812-9179-EB358FEF9AAB}"/>
              </a:ext>
            </a:extLst>
          </p:cNvPr>
          <p:cNvSpPr/>
          <p:nvPr userDrawn="1"/>
        </p:nvSpPr>
        <p:spPr>
          <a:xfrm>
            <a:off x="7001464" y="188322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2" name="Oval 11">
            <a:extLst>
              <a:ext uri="{FF2B5EF4-FFF2-40B4-BE49-F238E27FC236}">
                <a16:creationId xmlns:a16="http://schemas.microsoft.com/office/drawing/2014/main" id="{8DA77DB5-ECAD-482C-AC08-E697398CC60B}"/>
              </a:ext>
            </a:extLst>
          </p:cNvPr>
          <p:cNvSpPr/>
          <p:nvPr userDrawn="1"/>
        </p:nvSpPr>
        <p:spPr>
          <a:xfrm>
            <a:off x="8289440" y="1559414"/>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2</a:t>
            </a:r>
            <a:endParaRPr lang="en-NL" sz="2800">
              <a:solidFill>
                <a:srgbClr val="23559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AABE60E-840B-49C4-8ABA-A6458026EAEC}"/>
              </a:ext>
            </a:extLst>
          </p:cNvPr>
          <p:cNvSpPr/>
          <p:nvPr userDrawn="1"/>
        </p:nvSpPr>
        <p:spPr>
          <a:xfrm>
            <a:off x="1765478" y="425471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5" name="Oval 14">
            <a:extLst>
              <a:ext uri="{FF2B5EF4-FFF2-40B4-BE49-F238E27FC236}">
                <a16:creationId xmlns:a16="http://schemas.microsoft.com/office/drawing/2014/main" id="{F3AD8340-143E-4D0C-8C09-58CA7BBB4442}"/>
              </a:ext>
            </a:extLst>
          </p:cNvPr>
          <p:cNvSpPr/>
          <p:nvPr userDrawn="1"/>
        </p:nvSpPr>
        <p:spPr>
          <a:xfrm>
            <a:off x="3036684" y="3934679"/>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3</a:t>
            </a:r>
            <a:endParaRPr lang="en-NL" sz="2800">
              <a:solidFill>
                <a:srgbClr val="23559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8BFD2E8-C33D-4366-95D7-DD1C226C4A7B}"/>
              </a:ext>
            </a:extLst>
          </p:cNvPr>
          <p:cNvSpPr/>
          <p:nvPr userDrawn="1"/>
        </p:nvSpPr>
        <p:spPr>
          <a:xfrm>
            <a:off x="7001464" y="425471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7" name="Oval 16">
            <a:extLst>
              <a:ext uri="{FF2B5EF4-FFF2-40B4-BE49-F238E27FC236}">
                <a16:creationId xmlns:a16="http://schemas.microsoft.com/office/drawing/2014/main" id="{2E2A94EA-DEBF-4023-BB9A-C7E293E2A579}"/>
              </a:ext>
            </a:extLst>
          </p:cNvPr>
          <p:cNvSpPr/>
          <p:nvPr userDrawn="1"/>
        </p:nvSpPr>
        <p:spPr>
          <a:xfrm>
            <a:off x="8289439" y="3934679"/>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4</a:t>
            </a:r>
            <a:endParaRPr lang="en-NL" sz="2800">
              <a:solidFill>
                <a:srgbClr val="23559F"/>
              </a:solidFill>
              <a:latin typeface="Arial" panose="020B0604020202020204" pitchFamily="34" charset="0"/>
              <a:cs typeface="Arial" panose="020B0604020202020204" pitchFamily="34" charset="0"/>
            </a:endParaRPr>
          </a:p>
        </p:txBody>
      </p:sp>
      <p:pic>
        <p:nvPicPr>
          <p:cNvPr id="20" name="Picture 19" descr="A picture containing drawing&#10;&#10;Description automatically generated">
            <a:extLst>
              <a:ext uri="{FF2B5EF4-FFF2-40B4-BE49-F238E27FC236}">
                <a16:creationId xmlns:a16="http://schemas.microsoft.com/office/drawing/2014/main" id="{C31C1AD3-FB4E-40D4-B01A-19B8AA14E0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sp>
        <p:nvSpPr>
          <p:cNvPr id="21" name="Title 1">
            <a:extLst>
              <a:ext uri="{FF2B5EF4-FFF2-40B4-BE49-F238E27FC236}">
                <a16:creationId xmlns:a16="http://schemas.microsoft.com/office/drawing/2014/main" id="{6B5D62C0-98CE-4913-BDD4-14587727FAF9}"/>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22" name="Text Placeholder 11">
            <a:extLst>
              <a:ext uri="{FF2B5EF4-FFF2-40B4-BE49-F238E27FC236}">
                <a16:creationId xmlns:a16="http://schemas.microsoft.com/office/drawing/2014/main" id="{B3A8573A-5EA7-4791-B011-37BB78232FE9}"/>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spTree>
    <p:extLst>
      <p:ext uri="{BB962C8B-B14F-4D97-AF65-F5344CB8AC3E}">
        <p14:creationId xmlns:p14="http://schemas.microsoft.com/office/powerpoint/2010/main" val="28409359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BB8FFE52-9EA2-43A9-9B33-16C5DF974845}"/>
              </a:ext>
            </a:extLst>
          </p:cNvPr>
          <p:cNvSpPr>
            <a:spLocks noGrp="1"/>
          </p:cNvSpPr>
          <p:nvPr>
            <p:ph type="body" sz="quarter" idx="12" hasCustomPrompt="1"/>
          </p:nvPr>
        </p:nvSpPr>
        <p:spPr>
          <a:xfrm>
            <a:off x="1017587" y="1371600"/>
            <a:ext cx="10204884" cy="4806949"/>
          </a:xfrm>
          <a:prstGeom prst="rect">
            <a:avLst/>
          </a:prstGeom>
        </p:spPr>
        <p:txBody>
          <a:bodyP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14" name="Date Placeholder 2">
            <a:extLst>
              <a:ext uri="{FF2B5EF4-FFF2-40B4-BE49-F238E27FC236}">
                <a16:creationId xmlns:a16="http://schemas.microsoft.com/office/drawing/2014/main" id="{6E8B5500-9AD8-411B-96CB-C37888FB5F82}"/>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82D7A718-8523-4A33-9EFC-C0BFCFDE4513}" type="datetime3">
              <a:rPr lang="en-US" smtClean="0"/>
              <a:t>2 September 2024</a:t>
            </a:fld>
            <a:endParaRPr lang="en-NL"/>
          </a:p>
        </p:txBody>
      </p:sp>
      <p:sp>
        <p:nvSpPr>
          <p:cNvPr id="15" name="Slide Number Placeholder 3">
            <a:extLst>
              <a:ext uri="{FF2B5EF4-FFF2-40B4-BE49-F238E27FC236}">
                <a16:creationId xmlns:a16="http://schemas.microsoft.com/office/drawing/2014/main" id="{25C388C1-C490-4461-A78E-80196DE475B8}"/>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9" name="Title 1">
            <a:extLst>
              <a:ext uri="{FF2B5EF4-FFF2-40B4-BE49-F238E27FC236}">
                <a16:creationId xmlns:a16="http://schemas.microsoft.com/office/drawing/2014/main" id="{050D8FA8-EBF1-44E8-B364-6C4F3CEC9205}"/>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13" name="Text Placeholder 11">
            <a:extLst>
              <a:ext uri="{FF2B5EF4-FFF2-40B4-BE49-F238E27FC236}">
                <a16:creationId xmlns:a16="http://schemas.microsoft.com/office/drawing/2014/main" id="{04B6826D-F302-4169-AA57-B3B7362ADEB3}"/>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pic>
        <p:nvPicPr>
          <p:cNvPr id="16" name="Picture 15" descr="A picture containing drawing&#10;&#10;Description automatically generated">
            <a:extLst>
              <a:ext uri="{FF2B5EF4-FFF2-40B4-BE49-F238E27FC236}">
                <a16:creationId xmlns:a16="http://schemas.microsoft.com/office/drawing/2014/main" id="{0651FA5A-5E6B-413D-AA9A-19A76E5FF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35242282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content_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ABEAAD1-C9E2-442B-8A34-31FF4313D327}"/>
              </a:ext>
            </a:extLst>
          </p:cNvPr>
          <p:cNvSpPr>
            <a:spLocks noGrp="1"/>
          </p:cNvSpPr>
          <p:nvPr>
            <p:ph type="pic" sz="quarter" idx="16"/>
          </p:nvPr>
        </p:nvSpPr>
        <p:spPr>
          <a:xfrm>
            <a:off x="6220969" y="1371600"/>
            <a:ext cx="5001502" cy="4806949"/>
          </a:xfrm>
          <a:prstGeom prst="rect">
            <a:avLst/>
          </a:prstGeom>
        </p:spPr>
        <p:txBody>
          <a:bodyPr/>
          <a:lstStyle>
            <a:lvl1pPr marL="0" indent="0" algn="ctr">
              <a:buNone/>
              <a:defRPr sz="2800">
                <a:latin typeface="Arial" panose="020B0604020202020204" pitchFamily="34" charset="0"/>
                <a:cs typeface="Arial" panose="020B0604020202020204" pitchFamily="34" charset="0"/>
              </a:defRPr>
            </a:lvl1pPr>
          </a:lstStyle>
          <a:p>
            <a:endParaRPr lang="en-GB"/>
          </a:p>
          <a:p>
            <a:endParaRPr lang="en-GB"/>
          </a:p>
          <a:p>
            <a:r>
              <a:rPr lang="en-GB"/>
              <a:t>Click icon to </a:t>
            </a:r>
            <a:br>
              <a:rPr lang="en-GB"/>
            </a:br>
            <a:r>
              <a:rPr lang="en-GB"/>
              <a:t>add picture</a:t>
            </a:r>
            <a:endParaRPr lang="en-US"/>
          </a:p>
        </p:txBody>
      </p:sp>
      <p:sp>
        <p:nvSpPr>
          <p:cNvPr id="15" name="Text Placeholder 4">
            <a:extLst>
              <a:ext uri="{FF2B5EF4-FFF2-40B4-BE49-F238E27FC236}">
                <a16:creationId xmlns:a16="http://schemas.microsoft.com/office/drawing/2014/main" id="{6ABF58C6-1B3E-439D-AD4E-B2476F3353AF}"/>
              </a:ext>
            </a:extLst>
          </p:cNvPr>
          <p:cNvSpPr>
            <a:spLocks noGrp="1"/>
          </p:cNvSpPr>
          <p:nvPr>
            <p:ph type="body" sz="quarter" idx="12" hasCustomPrompt="1"/>
          </p:nvPr>
        </p:nvSpPr>
        <p:spPr>
          <a:xfrm>
            <a:off x="1017589" y="1372540"/>
            <a:ext cx="4730552" cy="4807132"/>
          </a:xfrm>
          <a:prstGeom prst="rect">
            <a:avLst/>
          </a:prstGeom>
        </p:spPr>
        <p:txBody>
          <a:bodyPr/>
          <a:lstStyle>
            <a:lvl1pPr>
              <a:buClr>
                <a:srgbClr val="23559F"/>
              </a:buClr>
              <a:defRPr sz="18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800">
                <a:solidFill>
                  <a:schemeClr val="tx2"/>
                </a:solidFill>
                <a:latin typeface="Arial" panose="020B0604020202020204" pitchFamily="34" charset="0"/>
                <a:cs typeface="Arial" panose="020B0604020202020204" pitchFamily="34" charset="0"/>
              </a:defRPr>
            </a:lvl3pPr>
            <a:lvl4pPr>
              <a:defRPr sz="16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7AAAF893-92F5-4318-A8F6-C696B4A0D8ED}"/>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Date Placeholder 2">
            <a:extLst>
              <a:ext uri="{FF2B5EF4-FFF2-40B4-BE49-F238E27FC236}">
                <a16:creationId xmlns:a16="http://schemas.microsoft.com/office/drawing/2014/main" id="{12810F3C-6229-4511-B108-4BCA1C6A6140}"/>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AE31F918-23E5-4998-A7C0-C23F8C3E58D3}" type="datetime3">
              <a:rPr lang="en-US" smtClean="0"/>
              <a:t>2 September 2024</a:t>
            </a:fld>
            <a:endParaRPr lang="en-NL"/>
          </a:p>
        </p:txBody>
      </p:sp>
      <p:sp>
        <p:nvSpPr>
          <p:cNvPr id="11" name="Slide Number Placeholder 3">
            <a:extLst>
              <a:ext uri="{FF2B5EF4-FFF2-40B4-BE49-F238E27FC236}">
                <a16:creationId xmlns:a16="http://schemas.microsoft.com/office/drawing/2014/main" id="{55516501-ADF8-4B9E-881D-E539E01C8C3F}"/>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
        <p:nvSpPr>
          <p:cNvPr id="14" name="Title 1">
            <a:extLst>
              <a:ext uri="{FF2B5EF4-FFF2-40B4-BE49-F238E27FC236}">
                <a16:creationId xmlns:a16="http://schemas.microsoft.com/office/drawing/2014/main" id="{6ACBD33E-4312-4AEC-AD7D-9FCF94B37422}"/>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16" name="Text Placeholder 11">
            <a:extLst>
              <a:ext uri="{FF2B5EF4-FFF2-40B4-BE49-F238E27FC236}">
                <a16:creationId xmlns:a16="http://schemas.microsoft.com/office/drawing/2014/main" id="{66B5F70C-46F9-4C01-83CD-B08864796A6C}"/>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pic>
        <p:nvPicPr>
          <p:cNvPr id="17" name="Picture 16" descr="A picture containing drawing&#10;&#10;Description automatically generated">
            <a:extLst>
              <a:ext uri="{FF2B5EF4-FFF2-40B4-BE49-F238E27FC236}">
                <a16:creationId xmlns:a16="http://schemas.microsoft.com/office/drawing/2014/main" id="{7A7D699D-A29F-44B5-91CA-2A6C10D142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spTree>
    <p:extLst>
      <p:ext uri="{BB962C8B-B14F-4D97-AF65-F5344CB8AC3E}">
        <p14:creationId xmlns:p14="http://schemas.microsoft.com/office/powerpoint/2010/main" val="2316426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_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17DF01-405D-4B06-848E-1054E49E4C9D}"/>
              </a:ext>
            </a:extLst>
          </p:cNvPr>
          <p:cNvPicPr>
            <a:picLocks noChangeAspect="1"/>
          </p:cNvPicPr>
          <p:nvPr userDrawn="1"/>
        </p:nvPicPr>
        <p:blipFill>
          <a:blip r:embed="rId2">
            <a:extLst>
              <a:ext uri="{28A0092B-C50C-407E-A947-70E740481C1C}">
                <a14:useLocalDpi xmlns:a14="http://schemas.microsoft.com/office/drawing/2010/main" val="0"/>
              </a:ext>
            </a:extLst>
          </a:blip>
          <a:srcRect t="16959" b="16959"/>
          <a:stretch/>
        </p:blipFill>
        <p:spPr>
          <a:xfrm>
            <a:off x="-1" y="-1"/>
            <a:ext cx="6927011" cy="6858001"/>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D0B17569-E923-4B79-8AA1-1956BD3DFF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438209921"/>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_Text_with_image">
    <p:spTree>
      <p:nvGrpSpPr>
        <p:cNvPr id="1" name=""/>
        <p:cNvGrpSpPr/>
        <p:nvPr/>
      </p:nvGrpSpPr>
      <p:grpSpPr>
        <a:xfrm>
          <a:off x="0" y="0"/>
          <a:ext cx="0" cy="0"/>
          <a:chOff x="0" y="0"/>
          <a:chExt cx="0" cy="0"/>
        </a:xfrm>
      </p:grpSpPr>
      <p:pic>
        <p:nvPicPr>
          <p:cNvPr id="21" name="Picture 20" descr="A large ship in the background&#10;&#10;Description automatically generated">
            <a:extLst>
              <a:ext uri="{FF2B5EF4-FFF2-40B4-BE49-F238E27FC236}">
                <a16:creationId xmlns:a16="http://schemas.microsoft.com/office/drawing/2014/main" id="{03B9E89A-F124-4C5F-8D0B-54813E0013A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l="-1" b="-1"/>
          <a:stretch/>
        </p:blipFill>
        <p:spPr>
          <a:xfrm>
            <a:off x="3733141" y="-895"/>
            <a:ext cx="8448137" cy="6858895"/>
          </a:xfrm>
          <a:prstGeom prst="rect">
            <a:avLst/>
          </a:prstGeom>
        </p:spPr>
      </p:pic>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3AED7C67-5E58-4217-A928-89944DE432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12861" y="2329579"/>
            <a:ext cx="1099581" cy="1099420"/>
          </a:xfrm>
          <a:prstGeom prst="rect">
            <a:avLst/>
          </a:prstGeom>
        </p:spPr>
      </p:pic>
      <p:sp>
        <p:nvSpPr>
          <p:cNvPr id="6" name="TextBox 5">
            <a:extLst>
              <a:ext uri="{FF2B5EF4-FFF2-40B4-BE49-F238E27FC236}">
                <a16:creationId xmlns:a16="http://schemas.microsoft.com/office/drawing/2014/main" id="{30C535E9-B509-4B54-9B4D-ED8708AFEE88}"/>
              </a:ext>
            </a:extLst>
          </p:cNvPr>
          <p:cNvSpPr txBox="1"/>
          <p:nvPr userDrawn="1"/>
        </p:nvSpPr>
        <p:spPr>
          <a:xfrm>
            <a:off x="6234332" y="3496725"/>
            <a:ext cx="3056643" cy="496996"/>
          </a:xfrm>
          <a:prstGeom prst="rect">
            <a:avLst/>
          </a:prstGeom>
          <a:noFill/>
        </p:spPr>
        <p:txBody>
          <a:bodyPr wrap="square" rtlCol="0">
            <a:spAutoFit/>
          </a:bodyPr>
          <a:lstStyle/>
          <a:p>
            <a:pPr algn="l">
              <a:lnSpc>
                <a:spcPct val="150000"/>
              </a:lnSpc>
            </a:pPr>
            <a:r>
              <a:rPr lang="en-US" sz="2000">
                <a:solidFill>
                  <a:srgbClr val="23559F"/>
                </a:solidFill>
                <a:latin typeface="Arial" panose="020B0604020202020204" pitchFamily="34" charset="0"/>
                <a:cs typeface="Arial" panose="020B0604020202020204" pitchFamily="34" charset="0"/>
              </a:rPr>
              <a:t>www.globalreporting.org</a:t>
            </a:r>
            <a:endParaRPr lang="en-NL" sz="2000">
              <a:solidFill>
                <a:srgbClr val="23559F"/>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9E67669-5193-4955-897E-134308F0AEEE}"/>
              </a:ext>
            </a:extLst>
          </p:cNvPr>
          <p:cNvGrpSpPr/>
          <p:nvPr userDrawn="1"/>
        </p:nvGrpSpPr>
        <p:grpSpPr>
          <a:xfrm>
            <a:off x="4250975" y="6258914"/>
            <a:ext cx="7423191" cy="311222"/>
            <a:chOff x="3501074" y="5563523"/>
            <a:chExt cx="7423191" cy="311222"/>
          </a:xfrm>
        </p:grpSpPr>
        <p:pic>
          <p:nvPicPr>
            <p:cNvPr id="14" name="Picture 13" descr="A picture containing sky&#10;&#10;Description automatically generated">
              <a:extLst>
                <a:ext uri="{FF2B5EF4-FFF2-40B4-BE49-F238E27FC236}">
                  <a16:creationId xmlns:a16="http://schemas.microsoft.com/office/drawing/2014/main" id="{FB007C49-8A58-4642-959F-5BF81B81A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01074" y="5568307"/>
              <a:ext cx="272149" cy="274320"/>
            </a:xfrm>
            <a:prstGeom prst="rect">
              <a:avLst/>
            </a:prstGeom>
          </p:spPr>
        </p:pic>
        <p:pic>
          <p:nvPicPr>
            <p:cNvPr id="15" name="Picture 14">
              <a:extLst>
                <a:ext uri="{FF2B5EF4-FFF2-40B4-BE49-F238E27FC236}">
                  <a16:creationId xmlns:a16="http://schemas.microsoft.com/office/drawing/2014/main" id="{DF6DC6A4-E5B2-4CFC-A856-D3ED10626057}"/>
                </a:ext>
              </a:extLst>
            </p:cNvPr>
            <p:cNvPicPr>
              <a:picLocks noChangeAspect="1"/>
            </p:cNvPicPr>
            <p:nvPr userDrawn="1"/>
          </p:nvPicPr>
          <p:blipFill>
            <a:blip r:embed="rId5">
              <a:biLevel thresh="25000"/>
              <a:extLst>
                <a:ext uri="{28A0092B-C50C-407E-A947-70E740481C1C}">
                  <a14:useLocalDpi xmlns:a14="http://schemas.microsoft.com/office/drawing/2010/main"/>
                </a:ext>
              </a:extLst>
            </a:blip>
            <a:stretch>
              <a:fillRect/>
            </a:stretch>
          </p:blipFill>
          <p:spPr>
            <a:xfrm>
              <a:off x="6302471" y="5568307"/>
              <a:ext cx="274320" cy="274320"/>
            </a:xfrm>
            <a:prstGeom prst="rect">
              <a:avLst/>
            </a:prstGeom>
          </p:spPr>
        </p:pic>
        <p:pic>
          <p:nvPicPr>
            <p:cNvPr id="16" name="Picture 15" descr="A picture containing gear, wheel&#10;&#10;Description automatically generated">
              <a:extLst>
                <a:ext uri="{FF2B5EF4-FFF2-40B4-BE49-F238E27FC236}">
                  <a16:creationId xmlns:a16="http://schemas.microsoft.com/office/drawing/2014/main" id="{61BF5ED3-05FB-491A-A97D-B7842101007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66209" y="5570315"/>
              <a:ext cx="274320" cy="274320"/>
            </a:xfrm>
            <a:prstGeom prst="rect">
              <a:avLst/>
            </a:prstGeom>
          </p:spPr>
        </p:pic>
        <p:sp>
          <p:nvSpPr>
            <p:cNvPr id="17" name="TextBox 16">
              <a:extLst>
                <a:ext uri="{FF2B5EF4-FFF2-40B4-BE49-F238E27FC236}">
                  <a16:creationId xmlns:a16="http://schemas.microsoft.com/office/drawing/2014/main" id="{F5B59B37-6A07-492F-980C-8445970CE2CB}"/>
                </a:ext>
              </a:extLst>
            </p:cNvPr>
            <p:cNvSpPr txBox="1"/>
            <p:nvPr userDrawn="1"/>
          </p:nvSpPr>
          <p:spPr>
            <a:xfrm>
              <a:off x="3749087" y="5566968"/>
              <a:ext cx="371994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global-reporting-initiative-</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a:t>
              </a:r>
              <a:endParaRPr lang="en-NL" sz="1400">
                <a:solidFill>
                  <a:srgbClr val="23559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DB2110C-2CD2-4626-B1E0-3A5AEC5295F1}"/>
                </a:ext>
              </a:extLst>
            </p:cNvPr>
            <p:cNvSpPr txBox="1"/>
            <p:nvPr userDrawn="1"/>
          </p:nvSpPr>
          <p:spPr>
            <a:xfrm>
              <a:off x="6530430" y="5566968"/>
              <a:ext cx="327718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GlobalReportingInitiative</a:t>
              </a:r>
              <a:endParaRPr lang="en-NL" sz="1400">
                <a:solidFill>
                  <a:srgbClr val="23559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1CB660C-726E-4598-BAC1-B7A0DCCFC6F6}"/>
                </a:ext>
              </a:extLst>
            </p:cNvPr>
            <p:cNvSpPr txBox="1"/>
            <p:nvPr userDrawn="1"/>
          </p:nvSpPr>
          <p:spPr>
            <a:xfrm>
              <a:off x="9202429" y="5563523"/>
              <a:ext cx="1721836"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GRI_Secretariat</a:t>
              </a:r>
              <a:endParaRPr lang="en-NL" sz="1400">
                <a:solidFill>
                  <a:srgbClr val="23559F"/>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B8A0B185-D6A8-4FD9-8FF6-2EEB9B62932F}"/>
              </a:ext>
            </a:extLst>
          </p:cNvPr>
          <p:cNvSpPr txBox="1"/>
          <p:nvPr userDrawn="1"/>
        </p:nvSpPr>
        <p:spPr>
          <a:xfrm>
            <a:off x="402908" y="3136612"/>
            <a:ext cx="2938048" cy="584775"/>
          </a:xfrm>
          <a:prstGeom prst="rect">
            <a:avLst/>
          </a:prstGeom>
          <a:noFill/>
        </p:spPr>
        <p:txBody>
          <a:bodyPr wrap="none" rtlCol="0">
            <a:spAutoFit/>
          </a:bodyPr>
          <a:lstStyle/>
          <a:p>
            <a:pPr algn="ctr"/>
            <a:r>
              <a:rPr lang="ca-ES" sz="3200">
                <a:solidFill>
                  <a:schemeClr val="bg1"/>
                </a:solidFill>
                <a:latin typeface="Arial Black" panose="020B0A04020102020204" pitchFamily="34" charset="0"/>
                <a:cs typeface="Arial" panose="020B0604020202020204" pitchFamily="34" charset="0"/>
              </a:rPr>
              <a:t>THANK YOU</a:t>
            </a:r>
            <a:endParaRPr lang="en-US" sz="320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75768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_Slide">
    <p:spTree>
      <p:nvGrpSpPr>
        <p:cNvPr id="1" name=""/>
        <p:cNvGrpSpPr/>
        <p:nvPr/>
      </p:nvGrpSpPr>
      <p:grpSpPr>
        <a:xfrm>
          <a:off x="0" y="0"/>
          <a:ext cx="0" cy="0"/>
          <a:chOff x="0" y="0"/>
          <a:chExt cx="0" cy="0"/>
        </a:xfrm>
      </p:grpSpPr>
      <p:pic>
        <p:nvPicPr>
          <p:cNvPr id="5" name="Picture 4" descr="A picture containing room, person&#10;&#10;Description automatically generated">
            <a:extLst>
              <a:ext uri="{FF2B5EF4-FFF2-40B4-BE49-F238E27FC236}">
                <a16:creationId xmlns:a16="http://schemas.microsoft.com/office/drawing/2014/main" id="{45258ACA-36ED-4AFA-9600-744AFE1CB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1628266711"/>
      </p:ext>
    </p:extLst>
  </p:cSld>
  <p:clrMapOvr>
    <a:masterClrMapping/>
  </p:clrMapOvr>
  <p:extLst>
    <p:ext uri="{DCECCB84-F9BA-43D5-87BE-67443E8EF086}">
      <p15:sldGuideLst xmlns:p15="http://schemas.microsoft.com/office/powerpoint/2012/main">
        <p15:guide id="1" orient="horz" pos="1502">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_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6201D-3514-4E5F-B4C4-7F698828E7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252922381"/>
      </p:ext>
    </p:extLst>
  </p:cSld>
  <p:clrMapOvr>
    <a:masterClrMapping/>
  </p:clrMapOvr>
  <p:extLst>
    <p:ext uri="{DCECCB84-F9BA-43D5-87BE-67443E8EF086}">
      <p15:sldGuideLst xmlns:p15="http://schemas.microsoft.com/office/powerpoint/2012/main">
        <p15:guide id="1" orient="horz" pos="1502">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Title_Slide">
    <p:spTree>
      <p:nvGrpSpPr>
        <p:cNvPr id="1" name=""/>
        <p:cNvGrpSpPr/>
        <p:nvPr/>
      </p:nvGrpSpPr>
      <p:grpSpPr>
        <a:xfrm>
          <a:off x="0" y="0"/>
          <a:ext cx="0" cy="0"/>
          <a:chOff x="0" y="0"/>
          <a:chExt cx="0" cy="0"/>
        </a:xfrm>
      </p:grpSpPr>
      <p:pic>
        <p:nvPicPr>
          <p:cNvPr id="4" name="Picture 3" descr="A picture containing person, table, doing, person&#10;&#10;Description automatically generated">
            <a:extLst>
              <a:ext uri="{FF2B5EF4-FFF2-40B4-BE49-F238E27FC236}">
                <a16:creationId xmlns:a16="http://schemas.microsoft.com/office/drawing/2014/main" id="{1B9DA048-0516-44B8-B864-172037FAE9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1162150048"/>
      </p:ext>
    </p:extLst>
  </p:cSld>
  <p:clrMapOvr>
    <a:masterClrMapping/>
  </p:clrMapOvr>
  <p:extLst>
    <p:ext uri="{DCECCB84-F9BA-43D5-87BE-67443E8EF086}">
      <p15:sldGuideLst xmlns:p15="http://schemas.microsoft.com/office/powerpoint/2012/main">
        <p15:guide id="1" orient="horz" pos="1502">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_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57F44C-17E1-40A1-B7E9-A8DA0A4D0A18}"/>
              </a:ext>
            </a:extLst>
          </p:cNvPr>
          <p:cNvSpPr/>
          <p:nvPr userDrawn="1"/>
        </p:nvSpPr>
        <p:spPr>
          <a:xfrm>
            <a:off x="0" y="0"/>
            <a:ext cx="12192000"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clock&#10;&#10;Description automatically generated">
            <a:extLst>
              <a:ext uri="{FF2B5EF4-FFF2-40B4-BE49-F238E27FC236}">
                <a16:creationId xmlns:a16="http://schemas.microsoft.com/office/drawing/2014/main" id="{44C62732-6D7C-440B-87E8-692015F8E8F3}"/>
              </a:ext>
            </a:extLst>
          </p:cNvPr>
          <p:cNvPicPr>
            <a:picLocks noChangeAspect="1"/>
          </p:cNvPicPr>
          <p:nvPr userDrawn="1"/>
        </p:nvPicPr>
        <p:blipFill rotWithShape="1">
          <a:blip r:embed="rId2">
            <a:biLevel thresh="25000"/>
            <a:alphaModFix amt="50000"/>
            <a:extLst>
              <a:ext uri="{28A0092B-C50C-407E-A947-70E740481C1C}">
                <a14:useLocalDpi xmlns:a14="http://schemas.microsoft.com/office/drawing/2010/main" val="0"/>
              </a:ext>
            </a:extLst>
          </a:blip>
          <a:srcRect l="51671" t="28979"/>
          <a:stretch/>
        </p:blipFill>
        <p:spPr>
          <a:xfrm>
            <a:off x="0" y="-1"/>
            <a:ext cx="4358408" cy="6480553"/>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6764926" y="3240275"/>
            <a:ext cx="4850582"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6764926" y="2392306"/>
            <a:ext cx="4850582"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6764926" y="5641146"/>
            <a:ext cx="4850582"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pic>
        <p:nvPicPr>
          <p:cNvPr id="3" name="Picture 2">
            <a:extLst>
              <a:ext uri="{FF2B5EF4-FFF2-40B4-BE49-F238E27FC236}">
                <a16:creationId xmlns:a16="http://schemas.microsoft.com/office/drawing/2014/main" id="{3A3BC207-A9FE-4D1B-8E98-C966C5D9E7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0383" y="473089"/>
            <a:ext cx="900131" cy="900000"/>
          </a:xfrm>
          <a:prstGeom prst="rect">
            <a:avLst/>
          </a:prstGeom>
        </p:spPr>
      </p:pic>
    </p:spTree>
    <p:extLst>
      <p:ext uri="{BB962C8B-B14F-4D97-AF65-F5344CB8AC3E}">
        <p14:creationId xmlns:p14="http://schemas.microsoft.com/office/powerpoint/2010/main" val="1312765742"/>
      </p:ext>
    </p:extLst>
  </p:cSld>
  <p:clrMapOvr>
    <a:masterClrMapping/>
  </p:clrMapOvr>
  <p:extLst>
    <p:ext uri="{DCECCB84-F9BA-43D5-87BE-67443E8EF086}">
      <p15:sldGuideLst xmlns:p15="http://schemas.microsoft.com/office/powerpoint/2012/main">
        <p15:guide id="1" orient="horz" pos="1502">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10" name="Picture 9" descr="A person sitting in front of a building&#10;&#10;Description automatically generated">
            <a:extLst>
              <a:ext uri="{FF2B5EF4-FFF2-40B4-BE49-F238E27FC236}">
                <a16:creationId xmlns:a16="http://schemas.microsoft.com/office/drawing/2014/main" id="{3587D183-F382-4996-9EC0-5B02CBC073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970" t="43958" r="6326"/>
          <a:stretch/>
        </p:blipFill>
        <p:spPr>
          <a:xfrm>
            <a:off x="0" y="1641968"/>
            <a:ext cx="4913818" cy="3574059"/>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881821BD-2129-4733-8255-F74A82720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1" name="Slide Number Placeholder 3">
            <a:extLst>
              <a:ext uri="{FF2B5EF4-FFF2-40B4-BE49-F238E27FC236}">
                <a16:creationId xmlns:a16="http://schemas.microsoft.com/office/drawing/2014/main" id="{F4AADB87-0D3A-46AF-B60B-E22CA9C8FF8B}"/>
              </a:ext>
            </a:extLst>
          </p:cNvPr>
          <p:cNvSpPr txBox="1">
            <a:spLocks/>
          </p:cNvSpPr>
          <p:nvPr userDrawn="1"/>
        </p:nvSpPr>
        <p:spPr>
          <a:xfrm>
            <a:off x="11188056" y="6353464"/>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spTree>
    <p:extLst>
      <p:ext uri="{BB962C8B-B14F-4D97-AF65-F5344CB8AC3E}">
        <p14:creationId xmlns:p14="http://schemas.microsoft.com/office/powerpoint/2010/main" val="39308497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3" name="Picture 2" descr="A picture containing building, photo, man, sitting&#10;&#10;Description automatically generated">
            <a:extLst>
              <a:ext uri="{FF2B5EF4-FFF2-40B4-BE49-F238E27FC236}">
                <a16:creationId xmlns:a16="http://schemas.microsoft.com/office/drawing/2014/main" id="{4CD42477-8EFF-4232-BE50-9BDB890A4C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662"/>
          <a:stretch/>
        </p:blipFill>
        <p:spPr>
          <a:xfrm>
            <a:off x="0" y="1641971"/>
            <a:ext cx="4913818" cy="3574058"/>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3201FDF6-4565-4CB4-859C-4D9E1F13C3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8" name="Slide Number Placeholder 3">
            <a:extLst>
              <a:ext uri="{FF2B5EF4-FFF2-40B4-BE49-F238E27FC236}">
                <a16:creationId xmlns:a16="http://schemas.microsoft.com/office/drawing/2014/main" id="{E412EE36-23FC-4CF2-B238-F92A8AA01E92}"/>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16288184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3" name="Picture 2" descr="A picture containing water, riding&#10;&#10;Description automatically generated">
            <a:extLst>
              <a:ext uri="{FF2B5EF4-FFF2-40B4-BE49-F238E27FC236}">
                <a16:creationId xmlns:a16="http://schemas.microsoft.com/office/drawing/2014/main" id="{B9DEECF6-B103-45FA-8AFA-6CACB7CCA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71" r="4171"/>
          <a:stretch/>
        </p:blipFill>
        <p:spPr>
          <a:xfrm>
            <a:off x="0" y="1641967"/>
            <a:ext cx="4913818" cy="3574060"/>
          </a:xfrm>
          <a:prstGeom prst="rect">
            <a:avLst/>
          </a:prstGeom>
        </p:spPr>
      </p:pic>
      <p:sp>
        <p:nvSpPr>
          <p:cNvPr id="8" name="Date Placeholder 2">
            <a:extLst>
              <a:ext uri="{FF2B5EF4-FFF2-40B4-BE49-F238E27FC236}">
                <a16:creationId xmlns:a16="http://schemas.microsoft.com/office/drawing/2014/main" id="{0F3EEB48-72FA-4376-A374-2D35EB8A1D8C}"/>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NL"/>
          </a:p>
        </p:txBody>
      </p:sp>
      <p:pic>
        <p:nvPicPr>
          <p:cNvPr id="2" name="Picture 1" descr="A picture containing drawing&#10;&#10;Description automatically generated">
            <a:extLst>
              <a:ext uri="{FF2B5EF4-FFF2-40B4-BE49-F238E27FC236}">
                <a16:creationId xmlns:a16="http://schemas.microsoft.com/office/drawing/2014/main" id="{27D07343-A2C4-4E43-A127-8C7C8649E9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0" name="Slide Number Placeholder 3">
            <a:extLst>
              <a:ext uri="{FF2B5EF4-FFF2-40B4-BE49-F238E27FC236}">
                <a16:creationId xmlns:a16="http://schemas.microsoft.com/office/drawing/2014/main" id="{9431EB92-7CF9-417F-AA00-F9281150252D}"/>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32127644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section_no_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sp>
        <p:nvSpPr>
          <p:cNvPr id="8" name="Date Placeholder 2">
            <a:extLst>
              <a:ext uri="{FF2B5EF4-FFF2-40B4-BE49-F238E27FC236}">
                <a16:creationId xmlns:a16="http://schemas.microsoft.com/office/drawing/2014/main" id="{3416159C-4FE1-4FE5-A92E-CA92D469344F}"/>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NL"/>
          </a:p>
        </p:txBody>
      </p:sp>
      <p:pic>
        <p:nvPicPr>
          <p:cNvPr id="2" name="Picture 1" descr="A picture containing drawing&#10;&#10;Description automatically generated">
            <a:extLst>
              <a:ext uri="{FF2B5EF4-FFF2-40B4-BE49-F238E27FC236}">
                <a16:creationId xmlns:a16="http://schemas.microsoft.com/office/drawing/2014/main" id="{A218C892-47F9-4AEC-B37A-995D173B8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0" name="Slide Number Placeholder 3">
            <a:extLst>
              <a:ext uri="{FF2B5EF4-FFF2-40B4-BE49-F238E27FC236}">
                <a16:creationId xmlns:a16="http://schemas.microsoft.com/office/drawing/2014/main" id="{64B63AAB-953B-4AB8-AE52-49DB3D60B3EB}"/>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20183172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tandard 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6"/>
            <a:ext cx="7340376" cy="5216023"/>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2" name="Slide Number Placeholder 3">
            <a:extLst>
              <a:ext uri="{FF2B5EF4-FFF2-40B4-BE49-F238E27FC236}">
                <a16:creationId xmlns:a16="http://schemas.microsoft.com/office/drawing/2014/main" id="{599416AF-3452-46F5-A1FE-B0E10D9540C1}"/>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4148383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_Slide">
    <p:spTree>
      <p:nvGrpSpPr>
        <p:cNvPr id="1" name=""/>
        <p:cNvGrpSpPr/>
        <p:nvPr/>
      </p:nvGrpSpPr>
      <p:grpSpPr>
        <a:xfrm>
          <a:off x="0" y="0"/>
          <a:ext cx="0" cy="0"/>
          <a:chOff x="0" y="0"/>
          <a:chExt cx="0" cy="0"/>
        </a:xfrm>
      </p:grpSpPr>
      <p:pic>
        <p:nvPicPr>
          <p:cNvPr id="4" name="Picture 3" descr="A picture containing flower, plant&#10;&#10;Description automatically generated">
            <a:extLst>
              <a:ext uri="{FF2B5EF4-FFF2-40B4-BE49-F238E27FC236}">
                <a16:creationId xmlns:a16="http://schemas.microsoft.com/office/drawing/2014/main" id="{2EDCAED5-5135-412E-A5DB-3FE765EFEE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707" t="-227" r="5956" b="227"/>
          <a:stretch/>
        </p:blipFill>
        <p:spPr>
          <a:xfrm>
            <a:off x="-84220" y="-84516"/>
            <a:ext cx="6918308" cy="6942516"/>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D0B17569-E923-4B79-8AA1-1956BD3DFF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F7D6CF5-4596-4D93-B3BA-72C18A6D55EE}"/>
              </a:ext>
            </a:extLst>
          </p:cNvPr>
          <p:cNvSpPr>
            <a:spLocks noGrp="1"/>
          </p:cNvSpPr>
          <p:nvPr>
            <p:ph type="subTitle" idx="1" hasCustomPrompt="1"/>
          </p:nvPr>
        </p:nvSpPr>
        <p:spPr>
          <a:xfrm>
            <a:off x="7021902" y="3240275"/>
            <a:ext cx="4982283" cy="554326"/>
          </a:xfrm>
          <a:prstGeom prst="rect">
            <a:avLst/>
          </a:prstGeom>
        </p:spPr>
        <p:txBody>
          <a:bodyPr anchor="ctr"/>
          <a:lstStyle>
            <a:lvl1pPr marL="0" indent="0" algn="l">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2" name="Text Placeholder 9">
            <a:extLst>
              <a:ext uri="{FF2B5EF4-FFF2-40B4-BE49-F238E27FC236}">
                <a16:creationId xmlns:a16="http://schemas.microsoft.com/office/drawing/2014/main" id="{AB19EB51-8B09-48CF-B582-A4511DC14A01}"/>
              </a:ext>
            </a:extLst>
          </p:cNvPr>
          <p:cNvSpPr>
            <a:spLocks noGrp="1"/>
          </p:cNvSpPr>
          <p:nvPr>
            <p:ph type="body" sz="quarter" idx="10" hasCustomPrompt="1"/>
          </p:nvPr>
        </p:nvSpPr>
        <p:spPr>
          <a:xfrm>
            <a:off x="7021902" y="2392306"/>
            <a:ext cx="4982283" cy="847725"/>
          </a:xfrm>
          <a:prstGeom prst="rect">
            <a:avLst/>
          </a:prstGeom>
        </p:spPr>
        <p:txBody>
          <a:bodyPr anchor="ctr"/>
          <a:lstStyle>
            <a:lvl1pPr marL="0" indent="0" algn="l">
              <a:buNone/>
              <a:defRPr sz="3600" b="1">
                <a:solidFill>
                  <a:schemeClr val="bg1"/>
                </a:solidFill>
                <a:latin typeface="Arial Black" panose="020B0A04020102020204" pitchFamily="34" charset="0"/>
              </a:defRPr>
            </a:lvl1pPr>
            <a:lvl2pPr marL="457200" indent="0">
              <a:buNone/>
              <a:defRPr/>
            </a:lvl2pPr>
          </a:lstStyle>
          <a:p>
            <a:r>
              <a:rPr lang="en-US"/>
              <a:t>Presentation Title</a:t>
            </a:r>
            <a:endParaRPr lang="en-NL"/>
          </a:p>
        </p:txBody>
      </p:sp>
      <p:sp>
        <p:nvSpPr>
          <p:cNvPr id="16" name="Text Placeholder 11">
            <a:extLst>
              <a:ext uri="{FF2B5EF4-FFF2-40B4-BE49-F238E27FC236}">
                <a16:creationId xmlns:a16="http://schemas.microsoft.com/office/drawing/2014/main" id="{8A0CFAB0-6020-4BCA-B28B-20D52E6EC56E}"/>
              </a:ext>
            </a:extLst>
          </p:cNvPr>
          <p:cNvSpPr>
            <a:spLocks noGrp="1"/>
          </p:cNvSpPr>
          <p:nvPr>
            <p:ph type="body" sz="quarter" idx="11" hasCustomPrompt="1"/>
          </p:nvPr>
        </p:nvSpPr>
        <p:spPr>
          <a:xfrm>
            <a:off x="7021902" y="5641146"/>
            <a:ext cx="4982284" cy="554326"/>
          </a:xfrm>
          <a:prstGeom prst="rect">
            <a:avLst/>
          </a:prstGeom>
        </p:spPr>
        <p:txBody>
          <a:bodyPr anchor="t"/>
          <a:lstStyle>
            <a:lvl1pPr marL="0" indent="0" algn="l">
              <a:lnSpc>
                <a:spcPct val="100000"/>
              </a:lnSpc>
              <a:buNone/>
              <a:defRPr sz="1800">
                <a:solidFill>
                  <a:schemeClr val="bg1"/>
                </a:solidFill>
                <a:latin typeface="Arial" panose="020B0604020202020204" pitchFamily="34" charset="0"/>
                <a:cs typeface="Arial" panose="020B0604020202020204" pitchFamily="34" charset="0"/>
              </a:defRPr>
            </a:lvl1pPr>
          </a:lstStyle>
          <a:p>
            <a:pPr lvl="0"/>
            <a:r>
              <a:rPr lang="en-US"/>
              <a:t>Name, job, title</a:t>
            </a:r>
            <a:br>
              <a:rPr lang="en-US"/>
            </a:br>
            <a:r>
              <a:rPr lang="en-GB"/>
              <a:t>D</a:t>
            </a:r>
            <a:r>
              <a:rPr lang="en-US"/>
              <a:t>ate</a:t>
            </a:r>
          </a:p>
        </p:txBody>
      </p:sp>
    </p:spTree>
    <p:extLst>
      <p:ext uri="{BB962C8B-B14F-4D97-AF65-F5344CB8AC3E}">
        <p14:creationId xmlns:p14="http://schemas.microsoft.com/office/powerpoint/2010/main" val="2964970384"/>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cadem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6"/>
            <a:ext cx="7340376" cy="5216023"/>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2" name="Slide Number Placeholder 3">
            <a:extLst>
              <a:ext uri="{FF2B5EF4-FFF2-40B4-BE49-F238E27FC236}">
                <a16:creationId xmlns:a16="http://schemas.microsoft.com/office/drawing/2014/main" id="{599416AF-3452-46F5-A1FE-B0E10D9540C1}"/>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grpSp>
        <p:nvGrpSpPr>
          <p:cNvPr id="7" name="Group 6">
            <a:extLst>
              <a:ext uri="{FF2B5EF4-FFF2-40B4-BE49-F238E27FC236}">
                <a16:creationId xmlns:a16="http://schemas.microsoft.com/office/drawing/2014/main" id="{94953AF2-CD73-4919-9DAB-2A8BD27CEC8D}"/>
              </a:ext>
            </a:extLst>
          </p:cNvPr>
          <p:cNvGrpSpPr/>
          <p:nvPr userDrawn="1"/>
        </p:nvGrpSpPr>
        <p:grpSpPr>
          <a:xfrm>
            <a:off x="3651189" y="1"/>
            <a:ext cx="99212" cy="6858000"/>
            <a:chOff x="-2" y="1"/>
            <a:chExt cx="99212" cy="6858000"/>
          </a:xfrm>
        </p:grpSpPr>
        <p:sp>
          <p:nvSpPr>
            <p:cNvPr id="8" name="Rectangle 7">
              <a:extLst>
                <a:ext uri="{FF2B5EF4-FFF2-40B4-BE49-F238E27FC236}">
                  <a16:creationId xmlns:a16="http://schemas.microsoft.com/office/drawing/2014/main" id="{426A37EE-8E22-457A-90F8-8359DBAEE940}"/>
                </a:ext>
              </a:extLst>
            </p:cNvPr>
            <p:cNvSpPr/>
            <p:nvPr userDrawn="1"/>
          </p:nvSpPr>
          <p:spPr>
            <a:xfrm>
              <a:off x="0" y="1"/>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61F843-3554-49DF-8121-11A83BCC05F2}"/>
                </a:ext>
              </a:extLst>
            </p:cNvPr>
            <p:cNvSpPr/>
            <p:nvPr userDrawn="1"/>
          </p:nvSpPr>
          <p:spPr>
            <a:xfrm>
              <a:off x="-2" y="2278992"/>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AFE365-EB23-43D4-9897-DC0E81BDD2A2}"/>
                </a:ext>
              </a:extLst>
            </p:cNvPr>
            <p:cNvSpPr/>
            <p:nvPr userDrawn="1"/>
          </p:nvSpPr>
          <p:spPr>
            <a:xfrm>
              <a:off x="-1" y="4568497"/>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2928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Dev">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6"/>
            <a:ext cx="7340376" cy="5216023"/>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2" name="Slide Number Placeholder 3">
            <a:extLst>
              <a:ext uri="{FF2B5EF4-FFF2-40B4-BE49-F238E27FC236}">
                <a16:creationId xmlns:a16="http://schemas.microsoft.com/office/drawing/2014/main" id="{599416AF-3452-46F5-A1FE-B0E10D9540C1}"/>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grpSp>
        <p:nvGrpSpPr>
          <p:cNvPr id="7" name="Group 6">
            <a:extLst>
              <a:ext uri="{FF2B5EF4-FFF2-40B4-BE49-F238E27FC236}">
                <a16:creationId xmlns:a16="http://schemas.microsoft.com/office/drawing/2014/main" id="{CB3CD6CF-30BC-4643-9E8A-CD2F25283ABB}"/>
              </a:ext>
            </a:extLst>
          </p:cNvPr>
          <p:cNvGrpSpPr/>
          <p:nvPr userDrawn="1"/>
        </p:nvGrpSpPr>
        <p:grpSpPr>
          <a:xfrm>
            <a:off x="3651189" y="1"/>
            <a:ext cx="99212" cy="6858000"/>
            <a:chOff x="-2" y="1"/>
            <a:chExt cx="99212" cy="6858000"/>
          </a:xfrm>
        </p:grpSpPr>
        <p:sp>
          <p:nvSpPr>
            <p:cNvPr id="8" name="Rectangle 7">
              <a:extLst>
                <a:ext uri="{FF2B5EF4-FFF2-40B4-BE49-F238E27FC236}">
                  <a16:creationId xmlns:a16="http://schemas.microsoft.com/office/drawing/2014/main" id="{49B86026-8462-48EA-AEB5-33A7C39C3746}"/>
                </a:ext>
              </a:extLst>
            </p:cNvPr>
            <p:cNvSpPr/>
            <p:nvPr userDrawn="1"/>
          </p:nvSpPr>
          <p:spPr>
            <a:xfrm>
              <a:off x="0" y="1"/>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6852EB-0C56-48EB-BBA9-AD0AEE0B72AB}"/>
                </a:ext>
              </a:extLst>
            </p:cNvPr>
            <p:cNvSpPr/>
            <p:nvPr userDrawn="1"/>
          </p:nvSpPr>
          <p:spPr>
            <a:xfrm>
              <a:off x="-2" y="2278992"/>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919691-1DAD-40AD-A17C-9F003E74845E}"/>
                </a:ext>
              </a:extLst>
            </p:cNvPr>
            <p:cNvSpPr/>
            <p:nvPr userDrawn="1"/>
          </p:nvSpPr>
          <p:spPr>
            <a:xfrm>
              <a:off x="-1" y="4568497"/>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72279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T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6"/>
            <a:ext cx="7340376" cy="5216023"/>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2" name="Slide Number Placeholder 3">
            <a:extLst>
              <a:ext uri="{FF2B5EF4-FFF2-40B4-BE49-F238E27FC236}">
                <a16:creationId xmlns:a16="http://schemas.microsoft.com/office/drawing/2014/main" id="{599416AF-3452-46F5-A1FE-B0E10D9540C1}"/>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grpSp>
        <p:nvGrpSpPr>
          <p:cNvPr id="7" name="Group 6">
            <a:extLst>
              <a:ext uri="{FF2B5EF4-FFF2-40B4-BE49-F238E27FC236}">
                <a16:creationId xmlns:a16="http://schemas.microsoft.com/office/drawing/2014/main" id="{2F95F9EA-B7EF-4B33-890D-E255255B0D31}"/>
              </a:ext>
            </a:extLst>
          </p:cNvPr>
          <p:cNvGrpSpPr/>
          <p:nvPr userDrawn="1"/>
        </p:nvGrpSpPr>
        <p:grpSpPr>
          <a:xfrm>
            <a:off x="3651189" y="1"/>
            <a:ext cx="99212" cy="6858000"/>
            <a:chOff x="-2" y="1"/>
            <a:chExt cx="99212" cy="6858000"/>
          </a:xfrm>
        </p:grpSpPr>
        <p:sp>
          <p:nvSpPr>
            <p:cNvPr id="8" name="Rectangle 7">
              <a:extLst>
                <a:ext uri="{FF2B5EF4-FFF2-40B4-BE49-F238E27FC236}">
                  <a16:creationId xmlns:a16="http://schemas.microsoft.com/office/drawing/2014/main" id="{6B20E4DE-2384-43EB-9E2E-5E164C9F6730}"/>
                </a:ext>
              </a:extLst>
            </p:cNvPr>
            <p:cNvSpPr/>
            <p:nvPr userDrawn="1"/>
          </p:nvSpPr>
          <p:spPr>
            <a:xfrm>
              <a:off x="0" y="1"/>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7EAE5D-227D-4FBC-90D3-A9BFD819EAA6}"/>
                </a:ext>
              </a:extLst>
            </p:cNvPr>
            <p:cNvSpPr/>
            <p:nvPr userDrawn="1"/>
          </p:nvSpPr>
          <p:spPr>
            <a:xfrm>
              <a:off x="-2" y="2278992"/>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03468C-C28A-46B2-AEB1-6199D068DA20}"/>
                </a:ext>
              </a:extLst>
            </p:cNvPr>
            <p:cNvSpPr/>
            <p:nvPr userDrawn="1"/>
          </p:nvSpPr>
          <p:spPr>
            <a:xfrm>
              <a:off x="-1" y="4568497"/>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2893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artnershi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6"/>
            <a:ext cx="7340376" cy="5216023"/>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2" name="Slide Number Placeholder 3">
            <a:extLst>
              <a:ext uri="{FF2B5EF4-FFF2-40B4-BE49-F238E27FC236}">
                <a16:creationId xmlns:a16="http://schemas.microsoft.com/office/drawing/2014/main" id="{599416AF-3452-46F5-A1FE-B0E10D9540C1}"/>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grpSp>
        <p:nvGrpSpPr>
          <p:cNvPr id="7" name="Group 6">
            <a:extLst>
              <a:ext uri="{FF2B5EF4-FFF2-40B4-BE49-F238E27FC236}">
                <a16:creationId xmlns:a16="http://schemas.microsoft.com/office/drawing/2014/main" id="{99BA7D49-71D4-4A2A-875A-F4E4B7176BE9}"/>
              </a:ext>
            </a:extLst>
          </p:cNvPr>
          <p:cNvGrpSpPr/>
          <p:nvPr userDrawn="1"/>
        </p:nvGrpSpPr>
        <p:grpSpPr>
          <a:xfrm>
            <a:off x="3651189" y="1"/>
            <a:ext cx="99212" cy="6858000"/>
            <a:chOff x="-2" y="1"/>
            <a:chExt cx="99212" cy="6858000"/>
          </a:xfrm>
        </p:grpSpPr>
        <p:sp>
          <p:nvSpPr>
            <p:cNvPr id="8" name="Rectangle 7">
              <a:extLst>
                <a:ext uri="{FF2B5EF4-FFF2-40B4-BE49-F238E27FC236}">
                  <a16:creationId xmlns:a16="http://schemas.microsoft.com/office/drawing/2014/main" id="{1D0349BE-AF25-41A1-B2A9-4159239FF129}"/>
                </a:ext>
              </a:extLst>
            </p:cNvPr>
            <p:cNvSpPr/>
            <p:nvPr userDrawn="1"/>
          </p:nvSpPr>
          <p:spPr>
            <a:xfrm>
              <a:off x="0" y="1"/>
              <a:ext cx="99210" cy="22895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24100B-D2FE-44AD-825A-0F4E74AF5FD6}"/>
                </a:ext>
              </a:extLst>
            </p:cNvPr>
            <p:cNvSpPr/>
            <p:nvPr userDrawn="1"/>
          </p:nvSpPr>
          <p:spPr>
            <a:xfrm>
              <a:off x="-2" y="2278992"/>
              <a:ext cx="99210" cy="22895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E7B5DC-02C0-4FA5-A25E-001EC6A74190}"/>
                </a:ext>
              </a:extLst>
            </p:cNvPr>
            <p:cNvSpPr/>
            <p:nvPr userDrawn="1"/>
          </p:nvSpPr>
          <p:spPr>
            <a:xfrm>
              <a:off x="-1" y="4568497"/>
              <a:ext cx="99210" cy="22895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55621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ll colo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10FE6B1-D223-4D93-80FC-9F55BE5B7A70}"/>
              </a:ext>
            </a:extLst>
          </p:cNvPr>
          <p:cNvSpPr>
            <a:spLocks noGrp="1"/>
          </p:cNvSpPr>
          <p:nvPr>
            <p:ph type="title" hasCustomPrompt="1"/>
          </p:nvPr>
        </p:nvSpPr>
        <p:spPr>
          <a:xfrm>
            <a:off x="319177" y="3240313"/>
            <a:ext cx="3083899" cy="377374"/>
          </a:xfrm>
          <a:prstGeom prst="rect">
            <a:avLst/>
          </a:prstGeom>
        </p:spPr>
        <p:txBody>
          <a:bodyPr anchor="ctr"/>
          <a:lstStyle>
            <a:lvl1pPr algn="r">
              <a:defRPr sz="3200" b="1">
                <a:solidFill>
                  <a:schemeClr val="bg1"/>
                </a:solidFill>
                <a:latin typeface="Arial Black" panose="020B0A04020102020204" pitchFamily="34" charset="0"/>
                <a:cs typeface="Arial" panose="020B0604020202020204" pitchFamily="34" charset="0"/>
              </a:defRPr>
            </a:lvl1pPr>
          </a:lstStyle>
          <a:p>
            <a:r>
              <a:rPr lang="en-US"/>
              <a:t>Click to add text</a:t>
            </a:r>
          </a:p>
        </p:txBody>
      </p:sp>
      <p:sp>
        <p:nvSpPr>
          <p:cNvPr id="10" name="Text Placeholder 4">
            <a:extLst>
              <a:ext uri="{FF2B5EF4-FFF2-40B4-BE49-F238E27FC236}">
                <a16:creationId xmlns:a16="http://schemas.microsoft.com/office/drawing/2014/main" id="{479FD8BD-4548-4435-85D3-730C3D386403}"/>
              </a:ext>
            </a:extLst>
          </p:cNvPr>
          <p:cNvSpPr>
            <a:spLocks noGrp="1"/>
          </p:cNvSpPr>
          <p:nvPr>
            <p:ph type="body" sz="quarter" idx="12" hasCustomPrompt="1"/>
          </p:nvPr>
        </p:nvSpPr>
        <p:spPr>
          <a:xfrm>
            <a:off x="4063041" y="962526"/>
            <a:ext cx="7340376" cy="5216023"/>
          </a:xfrm>
          <a:prstGeom prst="rect">
            <a:avLst/>
          </a:prstGeom>
        </p:spPr>
        <p:txBody>
          <a:bodyPr anchor="ct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pic>
        <p:nvPicPr>
          <p:cNvPr id="3" name="Picture 2" descr="A picture containing drawing&#10;&#10;Description automatically generated">
            <a:extLst>
              <a:ext uri="{FF2B5EF4-FFF2-40B4-BE49-F238E27FC236}">
                <a16:creationId xmlns:a16="http://schemas.microsoft.com/office/drawing/2014/main" id="{135BAEFD-7A01-4285-8DCD-6FB2ED176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2" name="Slide Number Placeholder 3">
            <a:extLst>
              <a:ext uri="{FF2B5EF4-FFF2-40B4-BE49-F238E27FC236}">
                <a16:creationId xmlns:a16="http://schemas.microsoft.com/office/drawing/2014/main" id="{599416AF-3452-46F5-A1FE-B0E10D9540C1}"/>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grpSp>
        <p:nvGrpSpPr>
          <p:cNvPr id="14" name="Group 13">
            <a:extLst>
              <a:ext uri="{FF2B5EF4-FFF2-40B4-BE49-F238E27FC236}">
                <a16:creationId xmlns:a16="http://schemas.microsoft.com/office/drawing/2014/main" id="{D102FD47-139B-4FCA-AF0D-888B9F5F4BFC}"/>
              </a:ext>
            </a:extLst>
          </p:cNvPr>
          <p:cNvGrpSpPr/>
          <p:nvPr userDrawn="1"/>
        </p:nvGrpSpPr>
        <p:grpSpPr>
          <a:xfrm>
            <a:off x="3651189" y="1"/>
            <a:ext cx="99212" cy="6858000"/>
            <a:chOff x="-2" y="1"/>
            <a:chExt cx="99212" cy="6858000"/>
          </a:xfrm>
        </p:grpSpPr>
        <p:sp>
          <p:nvSpPr>
            <p:cNvPr id="15" name="Rectangle 14">
              <a:extLst>
                <a:ext uri="{FF2B5EF4-FFF2-40B4-BE49-F238E27FC236}">
                  <a16:creationId xmlns:a16="http://schemas.microsoft.com/office/drawing/2014/main" id="{01870C8B-4360-4EF5-A2FE-A9D53CE830F7}"/>
                </a:ext>
              </a:extLst>
            </p:cNvPr>
            <p:cNvSpPr/>
            <p:nvPr userDrawn="1"/>
          </p:nvSpPr>
          <p:spPr>
            <a:xfrm>
              <a:off x="0" y="1"/>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6D6120-E3EA-4739-8437-378B0F735630}"/>
                </a:ext>
              </a:extLst>
            </p:cNvPr>
            <p:cNvSpPr/>
            <p:nvPr userDrawn="1"/>
          </p:nvSpPr>
          <p:spPr>
            <a:xfrm>
              <a:off x="-2" y="2278992"/>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F75023-78D6-478D-AF20-92E1D2A0E924}"/>
                </a:ext>
              </a:extLst>
            </p:cNvPr>
            <p:cNvSpPr/>
            <p:nvPr userDrawn="1"/>
          </p:nvSpPr>
          <p:spPr>
            <a:xfrm>
              <a:off x="-1" y="4568497"/>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76791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19732F-BB29-401A-A0EC-8414C7D50C55}"/>
              </a:ext>
            </a:extLst>
          </p:cNvPr>
          <p:cNvSpPr/>
          <p:nvPr userDrawn="1"/>
        </p:nvSpPr>
        <p:spPr>
          <a:xfrm>
            <a:off x="1755353" y="188322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0" name="Oval 9">
            <a:extLst>
              <a:ext uri="{FF2B5EF4-FFF2-40B4-BE49-F238E27FC236}">
                <a16:creationId xmlns:a16="http://schemas.microsoft.com/office/drawing/2014/main" id="{25C4B13E-D173-4D3D-9C52-C8BFEA3562B5}"/>
              </a:ext>
            </a:extLst>
          </p:cNvPr>
          <p:cNvSpPr/>
          <p:nvPr userDrawn="1"/>
        </p:nvSpPr>
        <p:spPr>
          <a:xfrm>
            <a:off x="3036684" y="1560027"/>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1</a:t>
            </a:r>
            <a:endParaRPr lang="en-NL" sz="2800">
              <a:solidFill>
                <a:srgbClr val="23559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09C97FD-C7BA-4812-9179-EB358FEF9AAB}"/>
              </a:ext>
            </a:extLst>
          </p:cNvPr>
          <p:cNvSpPr/>
          <p:nvPr userDrawn="1"/>
        </p:nvSpPr>
        <p:spPr>
          <a:xfrm>
            <a:off x="7001464" y="188322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2" name="Oval 11">
            <a:extLst>
              <a:ext uri="{FF2B5EF4-FFF2-40B4-BE49-F238E27FC236}">
                <a16:creationId xmlns:a16="http://schemas.microsoft.com/office/drawing/2014/main" id="{8DA77DB5-ECAD-482C-AC08-E697398CC60B}"/>
              </a:ext>
            </a:extLst>
          </p:cNvPr>
          <p:cNvSpPr/>
          <p:nvPr userDrawn="1"/>
        </p:nvSpPr>
        <p:spPr>
          <a:xfrm>
            <a:off x="8289440" y="1559414"/>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2</a:t>
            </a:r>
            <a:endParaRPr lang="en-NL" sz="2800">
              <a:solidFill>
                <a:srgbClr val="23559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AABE60E-840B-49C4-8ABA-A6458026EAEC}"/>
              </a:ext>
            </a:extLst>
          </p:cNvPr>
          <p:cNvSpPr/>
          <p:nvPr userDrawn="1"/>
        </p:nvSpPr>
        <p:spPr>
          <a:xfrm>
            <a:off x="1765478" y="425471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5" name="Oval 14">
            <a:extLst>
              <a:ext uri="{FF2B5EF4-FFF2-40B4-BE49-F238E27FC236}">
                <a16:creationId xmlns:a16="http://schemas.microsoft.com/office/drawing/2014/main" id="{F3AD8340-143E-4D0C-8C09-58CA7BBB4442}"/>
              </a:ext>
            </a:extLst>
          </p:cNvPr>
          <p:cNvSpPr/>
          <p:nvPr userDrawn="1"/>
        </p:nvSpPr>
        <p:spPr>
          <a:xfrm>
            <a:off x="3036684" y="3934679"/>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3</a:t>
            </a:r>
            <a:endParaRPr lang="en-NL" sz="2800">
              <a:solidFill>
                <a:srgbClr val="23559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8BFD2E8-C33D-4366-95D7-DD1C226C4A7B}"/>
              </a:ext>
            </a:extLst>
          </p:cNvPr>
          <p:cNvSpPr/>
          <p:nvPr userDrawn="1"/>
        </p:nvSpPr>
        <p:spPr>
          <a:xfrm>
            <a:off x="7001464" y="4254719"/>
            <a:ext cx="3216033" cy="172120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17" name="Oval 16">
            <a:extLst>
              <a:ext uri="{FF2B5EF4-FFF2-40B4-BE49-F238E27FC236}">
                <a16:creationId xmlns:a16="http://schemas.microsoft.com/office/drawing/2014/main" id="{2E2A94EA-DEBF-4023-BB9A-C7E293E2A579}"/>
              </a:ext>
            </a:extLst>
          </p:cNvPr>
          <p:cNvSpPr/>
          <p:nvPr userDrawn="1"/>
        </p:nvSpPr>
        <p:spPr>
          <a:xfrm>
            <a:off x="8289439" y="3934679"/>
            <a:ext cx="640080" cy="640080"/>
          </a:xfrm>
          <a:prstGeom prst="ellipse">
            <a:avLst/>
          </a:prstGeom>
          <a:solidFill>
            <a:schemeClr val="bg1"/>
          </a:solidFill>
          <a:ln w="28575">
            <a:solidFill>
              <a:srgbClr val="2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23559F"/>
                </a:solidFill>
                <a:latin typeface="Arial" panose="020B0604020202020204" pitchFamily="34" charset="0"/>
                <a:cs typeface="Arial" panose="020B0604020202020204" pitchFamily="34" charset="0"/>
              </a:rPr>
              <a:t>4</a:t>
            </a:r>
            <a:endParaRPr lang="en-NL" sz="2800">
              <a:solidFill>
                <a:srgbClr val="23559F"/>
              </a:solidFill>
              <a:latin typeface="Arial" panose="020B0604020202020204" pitchFamily="34" charset="0"/>
              <a:cs typeface="Arial" panose="020B0604020202020204" pitchFamily="34" charset="0"/>
            </a:endParaRPr>
          </a:p>
        </p:txBody>
      </p:sp>
      <p:pic>
        <p:nvPicPr>
          <p:cNvPr id="20" name="Picture 19" descr="A picture containing drawing&#10;&#10;Description automatically generated">
            <a:extLst>
              <a:ext uri="{FF2B5EF4-FFF2-40B4-BE49-F238E27FC236}">
                <a16:creationId xmlns:a16="http://schemas.microsoft.com/office/drawing/2014/main" id="{C31C1AD3-FB4E-40D4-B01A-19B8AA14E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21" name="Title 1">
            <a:extLst>
              <a:ext uri="{FF2B5EF4-FFF2-40B4-BE49-F238E27FC236}">
                <a16:creationId xmlns:a16="http://schemas.microsoft.com/office/drawing/2014/main" id="{6B5D62C0-98CE-4913-BDD4-14587727FAF9}"/>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22" name="Text Placeholder 11">
            <a:extLst>
              <a:ext uri="{FF2B5EF4-FFF2-40B4-BE49-F238E27FC236}">
                <a16:creationId xmlns:a16="http://schemas.microsoft.com/office/drawing/2014/main" id="{B3A8573A-5EA7-4791-B011-37BB78232FE9}"/>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sp>
        <p:nvSpPr>
          <p:cNvPr id="18" name="Slide Number Placeholder 3">
            <a:extLst>
              <a:ext uri="{FF2B5EF4-FFF2-40B4-BE49-F238E27FC236}">
                <a16:creationId xmlns:a16="http://schemas.microsoft.com/office/drawing/2014/main" id="{ECB7EB03-80D5-43F9-B588-7741350D8FC7}"/>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1304197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9D3E-7467-477C-A71D-917A0C5D700A}"/>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BB8FFE52-9EA2-43A9-9B33-16C5DF974845}"/>
              </a:ext>
            </a:extLst>
          </p:cNvPr>
          <p:cNvSpPr>
            <a:spLocks noGrp="1"/>
          </p:cNvSpPr>
          <p:nvPr>
            <p:ph type="body" sz="quarter" idx="12" hasCustomPrompt="1"/>
          </p:nvPr>
        </p:nvSpPr>
        <p:spPr>
          <a:xfrm>
            <a:off x="1017587" y="1371600"/>
            <a:ext cx="10204884" cy="4806949"/>
          </a:xfrm>
          <a:prstGeom prst="rect">
            <a:avLst/>
          </a:prstGeom>
        </p:spPr>
        <p:txBody>
          <a:bodyPr/>
          <a:lstStyle>
            <a:lvl1pPr>
              <a:buClr>
                <a:srgbClr val="23559F"/>
              </a:buClr>
              <a:defRPr sz="20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600">
                <a:solidFill>
                  <a:schemeClr val="tx2"/>
                </a:solidFill>
                <a:latin typeface="Arial" panose="020B0604020202020204" pitchFamily="34" charset="0"/>
                <a:cs typeface="Arial" panose="020B0604020202020204" pitchFamily="34" charset="0"/>
              </a:defRPr>
            </a:lvl3pPr>
            <a:lvl4pPr marL="1371600" indent="0">
              <a:buNone/>
              <a:defRPr sz="14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14" name="Date Placeholder 2">
            <a:extLst>
              <a:ext uri="{FF2B5EF4-FFF2-40B4-BE49-F238E27FC236}">
                <a16:creationId xmlns:a16="http://schemas.microsoft.com/office/drawing/2014/main" id="{6E8B5500-9AD8-411B-96CB-C37888FB5F82}"/>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NL"/>
          </a:p>
        </p:txBody>
      </p:sp>
      <p:sp>
        <p:nvSpPr>
          <p:cNvPr id="9" name="Title 1">
            <a:extLst>
              <a:ext uri="{FF2B5EF4-FFF2-40B4-BE49-F238E27FC236}">
                <a16:creationId xmlns:a16="http://schemas.microsoft.com/office/drawing/2014/main" id="{050D8FA8-EBF1-44E8-B364-6C4F3CEC9205}"/>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13" name="Text Placeholder 11">
            <a:extLst>
              <a:ext uri="{FF2B5EF4-FFF2-40B4-BE49-F238E27FC236}">
                <a16:creationId xmlns:a16="http://schemas.microsoft.com/office/drawing/2014/main" id="{04B6826D-F302-4169-AA57-B3B7362ADEB3}"/>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pic>
        <p:nvPicPr>
          <p:cNvPr id="16" name="Picture 15" descr="A picture containing drawing&#10;&#10;Description automatically generated">
            <a:extLst>
              <a:ext uri="{FF2B5EF4-FFF2-40B4-BE49-F238E27FC236}">
                <a16:creationId xmlns:a16="http://schemas.microsoft.com/office/drawing/2014/main" id="{0651FA5A-5E6B-413D-AA9A-19A76E5FF0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1" name="Slide Number Placeholder 3">
            <a:extLst>
              <a:ext uri="{FF2B5EF4-FFF2-40B4-BE49-F238E27FC236}">
                <a16:creationId xmlns:a16="http://schemas.microsoft.com/office/drawing/2014/main" id="{7E7B9E52-873C-4745-96AC-922CA9A03E55}"/>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40864831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content_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ABEAAD1-C9E2-442B-8A34-31FF4313D327}"/>
              </a:ext>
            </a:extLst>
          </p:cNvPr>
          <p:cNvSpPr>
            <a:spLocks noGrp="1"/>
          </p:cNvSpPr>
          <p:nvPr>
            <p:ph type="pic" sz="quarter" idx="16"/>
          </p:nvPr>
        </p:nvSpPr>
        <p:spPr>
          <a:xfrm>
            <a:off x="6220969" y="1371600"/>
            <a:ext cx="5001502" cy="4806949"/>
          </a:xfrm>
          <a:prstGeom prst="rect">
            <a:avLst/>
          </a:prstGeom>
        </p:spPr>
        <p:txBody>
          <a:bodyPr/>
          <a:lstStyle>
            <a:lvl1pPr marL="0" indent="0" algn="ctr">
              <a:buNone/>
              <a:defRPr sz="2800">
                <a:latin typeface="Arial" panose="020B0604020202020204" pitchFamily="34" charset="0"/>
                <a:cs typeface="Arial" panose="020B0604020202020204" pitchFamily="34" charset="0"/>
              </a:defRPr>
            </a:lvl1pPr>
          </a:lstStyle>
          <a:p>
            <a:endParaRPr lang="en-GB"/>
          </a:p>
          <a:p>
            <a:endParaRPr lang="en-GB"/>
          </a:p>
          <a:p>
            <a:r>
              <a:rPr lang="en-GB"/>
              <a:t>Click icon to </a:t>
            </a:r>
            <a:br>
              <a:rPr lang="en-GB"/>
            </a:br>
            <a:r>
              <a:rPr lang="en-GB"/>
              <a:t>add picture</a:t>
            </a:r>
            <a:endParaRPr lang="en-US"/>
          </a:p>
        </p:txBody>
      </p:sp>
      <p:sp>
        <p:nvSpPr>
          <p:cNvPr id="15" name="Text Placeholder 4">
            <a:extLst>
              <a:ext uri="{FF2B5EF4-FFF2-40B4-BE49-F238E27FC236}">
                <a16:creationId xmlns:a16="http://schemas.microsoft.com/office/drawing/2014/main" id="{6ABF58C6-1B3E-439D-AD4E-B2476F3353AF}"/>
              </a:ext>
            </a:extLst>
          </p:cNvPr>
          <p:cNvSpPr>
            <a:spLocks noGrp="1"/>
          </p:cNvSpPr>
          <p:nvPr>
            <p:ph type="body" sz="quarter" idx="12" hasCustomPrompt="1"/>
          </p:nvPr>
        </p:nvSpPr>
        <p:spPr>
          <a:xfrm>
            <a:off x="1017589" y="1372540"/>
            <a:ext cx="4730552" cy="4807132"/>
          </a:xfrm>
          <a:prstGeom prst="rect">
            <a:avLst/>
          </a:prstGeom>
        </p:spPr>
        <p:txBody>
          <a:bodyPr/>
          <a:lstStyle>
            <a:lvl1pPr>
              <a:buClr>
                <a:srgbClr val="23559F"/>
              </a:buClr>
              <a:defRPr sz="1800">
                <a:solidFill>
                  <a:schemeClr val="tx2"/>
                </a:solidFill>
                <a:latin typeface="Arial" panose="020B0604020202020204" pitchFamily="34" charset="0"/>
                <a:cs typeface="Arial" panose="020B0604020202020204" pitchFamily="34" charset="0"/>
              </a:defRPr>
            </a:lvl1pPr>
            <a:lvl2pPr>
              <a:buClr>
                <a:srgbClr val="23559F"/>
              </a:buClr>
              <a:defRPr sz="1800">
                <a:solidFill>
                  <a:schemeClr val="tx2"/>
                </a:solidFill>
                <a:latin typeface="Arial" panose="020B0604020202020204" pitchFamily="34" charset="0"/>
                <a:cs typeface="Arial" panose="020B0604020202020204" pitchFamily="34" charset="0"/>
              </a:defRPr>
            </a:lvl2pPr>
            <a:lvl3pPr>
              <a:buClr>
                <a:srgbClr val="23559F"/>
              </a:buClr>
              <a:defRPr sz="1800">
                <a:solidFill>
                  <a:schemeClr val="tx2"/>
                </a:solidFill>
                <a:latin typeface="Arial" panose="020B0604020202020204" pitchFamily="34" charset="0"/>
                <a:cs typeface="Arial" panose="020B0604020202020204" pitchFamily="34" charset="0"/>
              </a:defRPr>
            </a:lvl3pPr>
            <a:lvl4pPr>
              <a:defRPr sz="1600">
                <a:latin typeface="Gill Sans Nova Light" panose="020B0302020104020203" pitchFamily="34" charset="0"/>
              </a:defRPr>
            </a:lvl4pPr>
            <a:lvl5pPr>
              <a:defRPr sz="1400">
                <a:latin typeface="Gill Sans Nova Light" panose="020B0302020104020203" pitchFamily="34" charset="0"/>
              </a:defRPr>
            </a:lvl5pPr>
          </a:lstStyle>
          <a:p>
            <a:pPr lvl="0"/>
            <a:r>
              <a:rPr lang="en-US"/>
              <a:t>Click to add text</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7AAAF893-92F5-4318-A8F6-C696B4A0D8ED}"/>
              </a:ext>
            </a:extLst>
          </p:cNvPr>
          <p:cNvSpPr/>
          <p:nvPr userDrawn="1"/>
        </p:nvSpPr>
        <p:spPr>
          <a:xfrm>
            <a:off x="0" y="0"/>
            <a:ext cx="606048"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Date Placeholder 2">
            <a:extLst>
              <a:ext uri="{FF2B5EF4-FFF2-40B4-BE49-F238E27FC236}">
                <a16:creationId xmlns:a16="http://schemas.microsoft.com/office/drawing/2014/main" id="{12810F3C-6229-4511-B108-4BCA1C6A6140}"/>
              </a:ext>
            </a:extLst>
          </p:cNvPr>
          <p:cNvSpPr>
            <a:spLocks noGrp="1"/>
          </p:cNvSpPr>
          <p:nvPr>
            <p:ph type="dt" sz="half" idx="10"/>
          </p:nvPr>
        </p:nvSpPr>
        <p:spPr>
          <a:xfrm>
            <a:off x="9091863" y="6353464"/>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NL"/>
          </a:p>
        </p:txBody>
      </p:sp>
      <p:sp>
        <p:nvSpPr>
          <p:cNvPr id="14" name="Title 1">
            <a:extLst>
              <a:ext uri="{FF2B5EF4-FFF2-40B4-BE49-F238E27FC236}">
                <a16:creationId xmlns:a16="http://schemas.microsoft.com/office/drawing/2014/main" id="{6ACBD33E-4312-4AEC-AD7D-9FCF94B37422}"/>
              </a:ext>
            </a:extLst>
          </p:cNvPr>
          <p:cNvSpPr>
            <a:spLocks noGrp="1"/>
          </p:cNvSpPr>
          <p:nvPr>
            <p:ph type="title" hasCustomPrompt="1"/>
          </p:nvPr>
        </p:nvSpPr>
        <p:spPr>
          <a:xfrm>
            <a:off x="1017587" y="215572"/>
            <a:ext cx="10205379" cy="437913"/>
          </a:xfrm>
          <a:prstGeom prst="rect">
            <a:avLst/>
          </a:prstGeom>
        </p:spPr>
        <p:txBody>
          <a:bodyPr anchor="ctr"/>
          <a:lstStyle>
            <a:lvl1pPr>
              <a:defRPr sz="2400" b="1">
                <a:solidFill>
                  <a:srgbClr val="002856"/>
                </a:solidFill>
                <a:latin typeface="Arial Black" panose="020B0A04020102020204" pitchFamily="34" charset="0"/>
                <a:cs typeface="Arial" panose="020B0604020202020204" pitchFamily="34" charset="0"/>
              </a:defRPr>
            </a:lvl1pPr>
          </a:lstStyle>
          <a:p>
            <a:r>
              <a:rPr lang="en-US"/>
              <a:t>Click to add text</a:t>
            </a:r>
          </a:p>
        </p:txBody>
      </p:sp>
      <p:sp>
        <p:nvSpPr>
          <p:cNvPr id="16" name="Text Placeholder 11">
            <a:extLst>
              <a:ext uri="{FF2B5EF4-FFF2-40B4-BE49-F238E27FC236}">
                <a16:creationId xmlns:a16="http://schemas.microsoft.com/office/drawing/2014/main" id="{66B5F70C-46F9-4C01-83CD-B08864796A6C}"/>
              </a:ext>
            </a:extLst>
          </p:cNvPr>
          <p:cNvSpPr>
            <a:spLocks noGrp="1"/>
          </p:cNvSpPr>
          <p:nvPr>
            <p:ph type="body" sz="quarter" idx="13" hasCustomPrompt="1"/>
          </p:nvPr>
        </p:nvSpPr>
        <p:spPr>
          <a:xfrm>
            <a:off x="1017091" y="704766"/>
            <a:ext cx="10205380" cy="401593"/>
          </a:xfrm>
          <a:prstGeom prst="rect">
            <a:avLst/>
          </a:prstGeom>
        </p:spPr>
        <p:txBody>
          <a:bodyPr anchor="ct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Click to add text</a:t>
            </a:r>
          </a:p>
        </p:txBody>
      </p:sp>
      <p:pic>
        <p:nvPicPr>
          <p:cNvPr id="17" name="Picture 16" descr="A picture containing drawing&#10;&#10;Description automatically generated">
            <a:extLst>
              <a:ext uri="{FF2B5EF4-FFF2-40B4-BE49-F238E27FC236}">
                <a16:creationId xmlns:a16="http://schemas.microsoft.com/office/drawing/2014/main" id="{7A7D699D-A29F-44B5-91CA-2A6C10D1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547" y="164845"/>
            <a:ext cx="540000" cy="539921"/>
          </a:xfrm>
          <a:prstGeom prst="rect">
            <a:avLst/>
          </a:prstGeom>
        </p:spPr>
      </p:pic>
      <p:sp>
        <p:nvSpPr>
          <p:cNvPr id="12" name="Slide Number Placeholder 3">
            <a:extLst>
              <a:ext uri="{FF2B5EF4-FFF2-40B4-BE49-F238E27FC236}">
                <a16:creationId xmlns:a16="http://schemas.microsoft.com/office/drawing/2014/main" id="{1808B7FA-9F63-469C-BCF2-BFEAC719705A}"/>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8606012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1_Text_with_image">
    <p:spTree>
      <p:nvGrpSpPr>
        <p:cNvPr id="1" name=""/>
        <p:cNvGrpSpPr/>
        <p:nvPr/>
      </p:nvGrpSpPr>
      <p:grpSpPr>
        <a:xfrm>
          <a:off x="0" y="0"/>
          <a:ext cx="0" cy="0"/>
          <a:chOff x="0" y="0"/>
          <a:chExt cx="0" cy="0"/>
        </a:xfrm>
      </p:grpSpPr>
      <p:pic>
        <p:nvPicPr>
          <p:cNvPr id="21" name="Picture 20" descr="A large ship in the background&#10;&#10;Description automatically generated">
            <a:extLst>
              <a:ext uri="{FF2B5EF4-FFF2-40B4-BE49-F238E27FC236}">
                <a16:creationId xmlns:a16="http://schemas.microsoft.com/office/drawing/2014/main" id="{03B9E89A-F124-4C5F-8D0B-54813E0013AC}"/>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 r="17881" b="-1"/>
          <a:stretch/>
        </p:blipFill>
        <p:spPr>
          <a:xfrm>
            <a:off x="3733141" y="-895"/>
            <a:ext cx="8448137" cy="6858895"/>
          </a:xfrm>
          <a:prstGeom prst="rect">
            <a:avLst/>
          </a:prstGeom>
        </p:spPr>
      </p:pic>
      <p:sp>
        <p:nvSpPr>
          <p:cNvPr id="2" name="Rectangle 1">
            <a:extLst>
              <a:ext uri="{FF2B5EF4-FFF2-40B4-BE49-F238E27FC236}">
                <a16:creationId xmlns:a16="http://schemas.microsoft.com/office/drawing/2014/main" id="{A7F89D3E-7467-477C-A71D-917A0C5D700A}"/>
              </a:ext>
            </a:extLst>
          </p:cNvPr>
          <p:cNvSpPr/>
          <p:nvPr userDrawn="1"/>
        </p:nvSpPr>
        <p:spPr>
          <a:xfrm>
            <a:off x="0" y="0"/>
            <a:ext cx="3743864" cy="6858000"/>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3AED7C67-5E58-4217-A928-89944DE432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861" y="2329579"/>
            <a:ext cx="1099581" cy="1099420"/>
          </a:xfrm>
          <a:prstGeom prst="rect">
            <a:avLst/>
          </a:prstGeom>
        </p:spPr>
      </p:pic>
      <p:sp>
        <p:nvSpPr>
          <p:cNvPr id="6" name="TextBox 5">
            <a:extLst>
              <a:ext uri="{FF2B5EF4-FFF2-40B4-BE49-F238E27FC236}">
                <a16:creationId xmlns:a16="http://schemas.microsoft.com/office/drawing/2014/main" id="{30C535E9-B509-4B54-9B4D-ED8708AFEE88}"/>
              </a:ext>
            </a:extLst>
          </p:cNvPr>
          <p:cNvSpPr txBox="1"/>
          <p:nvPr userDrawn="1"/>
        </p:nvSpPr>
        <p:spPr>
          <a:xfrm>
            <a:off x="6234332" y="3496725"/>
            <a:ext cx="3056643" cy="496996"/>
          </a:xfrm>
          <a:prstGeom prst="rect">
            <a:avLst/>
          </a:prstGeom>
          <a:noFill/>
        </p:spPr>
        <p:txBody>
          <a:bodyPr wrap="square" rtlCol="0">
            <a:spAutoFit/>
          </a:bodyPr>
          <a:lstStyle/>
          <a:p>
            <a:pPr algn="l">
              <a:lnSpc>
                <a:spcPct val="150000"/>
              </a:lnSpc>
            </a:pPr>
            <a:r>
              <a:rPr lang="en-US" sz="2000">
                <a:solidFill>
                  <a:srgbClr val="23559F"/>
                </a:solidFill>
                <a:latin typeface="Arial" panose="020B0604020202020204" pitchFamily="34" charset="0"/>
                <a:cs typeface="Arial" panose="020B0604020202020204" pitchFamily="34" charset="0"/>
              </a:rPr>
              <a:t>www.globalreporting.org</a:t>
            </a:r>
            <a:endParaRPr lang="en-NL" sz="2000">
              <a:solidFill>
                <a:srgbClr val="23559F"/>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9E67669-5193-4955-897E-134308F0AEEE}"/>
              </a:ext>
            </a:extLst>
          </p:cNvPr>
          <p:cNvGrpSpPr/>
          <p:nvPr userDrawn="1"/>
        </p:nvGrpSpPr>
        <p:grpSpPr>
          <a:xfrm>
            <a:off x="4250975" y="6258914"/>
            <a:ext cx="7423191" cy="311222"/>
            <a:chOff x="3501074" y="5563523"/>
            <a:chExt cx="7423191" cy="311222"/>
          </a:xfrm>
        </p:grpSpPr>
        <p:pic>
          <p:nvPicPr>
            <p:cNvPr id="14" name="Picture 13" descr="A picture containing sky&#10;&#10;Description automatically generated">
              <a:extLst>
                <a:ext uri="{FF2B5EF4-FFF2-40B4-BE49-F238E27FC236}">
                  <a16:creationId xmlns:a16="http://schemas.microsoft.com/office/drawing/2014/main" id="{FB007C49-8A58-4642-959F-5BF81B81A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01074" y="5568307"/>
              <a:ext cx="272149" cy="274320"/>
            </a:xfrm>
            <a:prstGeom prst="rect">
              <a:avLst/>
            </a:prstGeom>
          </p:spPr>
        </p:pic>
        <p:pic>
          <p:nvPicPr>
            <p:cNvPr id="15" name="Picture 14">
              <a:extLst>
                <a:ext uri="{FF2B5EF4-FFF2-40B4-BE49-F238E27FC236}">
                  <a16:creationId xmlns:a16="http://schemas.microsoft.com/office/drawing/2014/main" id="{DF6DC6A4-E5B2-4CFC-A856-D3ED10626057}"/>
                </a:ext>
              </a:extLst>
            </p:cNvPr>
            <p:cNvPicPr>
              <a:picLocks noChangeAspect="1"/>
            </p:cNvPicPr>
            <p:nvPr userDrawn="1"/>
          </p:nvPicPr>
          <p:blipFill>
            <a:blip r:embed="rId5">
              <a:biLevel thresh="25000"/>
              <a:extLst>
                <a:ext uri="{28A0092B-C50C-407E-A947-70E740481C1C}">
                  <a14:useLocalDpi xmlns:a14="http://schemas.microsoft.com/office/drawing/2010/main"/>
                </a:ext>
              </a:extLst>
            </a:blip>
            <a:stretch>
              <a:fillRect/>
            </a:stretch>
          </p:blipFill>
          <p:spPr>
            <a:xfrm>
              <a:off x="6302471" y="5568307"/>
              <a:ext cx="274320" cy="274320"/>
            </a:xfrm>
            <a:prstGeom prst="rect">
              <a:avLst/>
            </a:prstGeom>
          </p:spPr>
        </p:pic>
        <p:pic>
          <p:nvPicPr>
            <p:cNvPr id="16" name="Picture 15" descr="A picture containing gear, wheel&#10;&#10;Description automatically generated">
              <a:extLst>
                <a:ext uri="{FF2B5EF4-FFF2-40B4-BE49-F238E27FC236}">
                  <a16:creationId xmlns:a16="http://schemas.microsoft.com/office/drawing/2014/main" id="{61BF5ED3-05FB-491A-A97D-B7842101007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66209" y="5570315"/>
              <a:ext cx="274320" cy="274320"/>
            </a:xfrm>
            <a:prstGeom prst="rect">
              <a:avLst/>
            </a:prstGeom>
          </p:spPr>
        </p:pic>
        <p:sp>
          <p:nvSpPr>
            <p:cNvPr id="17" name="TextBox 16">
              <a:extLst>
                <a:ext uri="{FF2B5EF4-FFF2-40B4-BE49-F238E27FC236}">
                  <a16:creationId xmlns:a16="http://schemas.microsoft.com/office/drawing/2014/main" id="{F5B59B37-6A07-492F-980C-8445970CE2CB}"/>
                </a:ext>
              </a:extLst>
            </p:cNvPr>
            <p:cNvSpPr txBox="1"/>
            <p:nvPr userDrawn="1"/>
          </p:nvSpPr>
          <p:spPr>
            <a:xfrm>
              <a:off x="3749087" y="5566968"/>
              <a:ext cx="371994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global-reporting-initiative-</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a:t>
              </a:r>
              <a:endParaRPr lang="en-NL" sz="1400">
                <a:solidFill>
                  <a:srgbClr val="23559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DB2110C-2CD2-4626-B1E0-3A5AEC5295F1}"/>
                </a:ext>
              </a:extLst>
            </p:cNvPr>
            <p:cNvSpPr txBox="1"/>
            <p:nvPr userDrawn="1"/>
          </p:nvSpPr>
          <p:spPr>
            <a:xfrm>
              <a:off x="6530430" y="5566968"/>
              <a:ext cx="3277187"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GlobalReportingInitiative</a:t>
              </a:r>
              <a:endParaRPr lang="en-NL" sz="1400">
                <a:solidFill>
                  <a:srgbClr val="23559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1CB660C-726E-4598-BAC1-B7A0DCCFC6F6}"/>
                </a:ext>
              </a:extLst>
            </p:cNvPr>
            <p:cNvSpPr txBox="1"/>
            <p:nvPr userDrawn="1"/>
          </p:nvSpPr>
          <p:spPr>
            <a:xfrm>
              <a:off x="9202429" y="5563523"/>
              <a:ext cx="1721836" cy="307777"/>
            </a:xfrm>
            <a:prstGeom prst="rect">
              <a:avLst/>
            </a:prstGeom>
            <a:noFill/>
          </p:spPr>
          <p:txBody>
            <a:bodyPr wrap="square" rtlCol="0">
              <a:spAutoFit/>
            </a:bodyPr>
            <a:lstStyle/>
            <a:p>
              <a:pPr algn="l"/>
              <a:r>
                <a:rPr lang="en-US" sz="1400" b="0" i="0" u="none" strike="noStrike" kern="1200" baseline="0">
                  <a:solidFill>
                    <a:srgbClr val="23559F"/>
                  </a:solidFill>
                  <a:latin typeface="Arial" panose="020B0604020202020204" pitchFamily="34" charset="0"/>
                  <a:ea typeface="+mn-ea"/>
                  <a:cs typeface="Arial" panose="020B0604020202020204" pitchFamily="34" charset="0"/>
                </a:rPr>
                <a:t>@</a:t>
              </a:r>
              <a:r>
                <a:rPr lang="en-US" sz="1400" b="0" i="0" u="none" strike="noStrike" kern="1200" baseline="0" err="1">
                  <a:solidFill>
                    <a:srgbClr val="23559F"/>
                  </a:solidFill>
                  <a:latin typeface="Arial" panose="020B0604020202020204" pitchFamily="34" charset="0"/>
                  <a:ea typeface="+mn-ea"/>
                  <a:cs typeface="Arial" panose="020B0604020202020204" pitchFamily="34" charset="0"/>
                </a:rPr>
                <a:t>GRI_Secretariat</a:t>
              </a:r>
              <a:endParaRPr lang="en-NL" sz="1400">
                <a:solidFill>
                  <a:srgbClr val="23559F"/>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B8A0B185-D6A8-4FD9-8FF6-2EEB9B62932F}"/>
              </a:ext>
            </a:extLst>
          </p:cNvPr>
          <p:cNvSpPr txBox="1"/>
          <p:nvPr userDrawn="1"/>
        </p:nvSpPr>
        <p:spPr>
          <a:xfrm>
            <a:off x="402908" y="3136612"/>
            <a:ext cx="2938048" cy="584775"/>
          </a:xfrm>
          <a:prstGeom prst="rect">
            <a:avLst/>
          </a:prstGeom>
          <a:noFill/>
        </p:spPr>
        <p:txBody>
          <a:bodyPr wrap="none" rtlCol="0">
            <a:spAutoFit/>
          </a:bodyPr>
          <a:lstStyle/>
          <a:p>
            <a:pPr algn="ctr"/>
            <a:r>
              <a:rPr lang="ca-ES" sz="3200">
                <a:solidFill>
                  <a:schemeClr val="bg1"/>
                </a:solidFill>
                <a:latin typeface="Arial Black" panose="020B0A04020102020204" pitchFamily="34" charset="0"/>
                <a:cs typeface="Arial" panose="020B0604020202020204" pitchFamily="34" charset="0"/>
              </a:rPr>
              <a:t>THANK YOU</a:t>
            </a:r>
            <a:endParaRPr lang="en-US" sz="320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8433571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F44A1-B52C-49F1-BDC5-7BC7733685A6}"/>
              </a:ext>
            </a:extLst>
          </p:cNvPr>
          <p:cNvSpPr/>
          <p:nvPr userDrawn="1"/>
        </p:nvSpPr>
        <p:spPr>
          <a:xfrm>
            <a:off x="3753853" y="1009338"/>
            <a:ext cx="8438147" cy="483932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73290-63F8-48E3-905C-164DEE8D6CCF}"/>
              </a:ext>
            </a:extLst>
          </p:cNvPr>
          <p:cNvSpPr/>
          <p:nvPr userDrawn="1"/>
        </p:nvSpPr>
        <p:spPr>
          <a:xfrm>
            <a:off x="3753853" y="1197141"/>
            <a:ext cx="8438147" cy="4463715"/>
          </a:xfrm>
          <a:prstGeom prst="rect">
            <a:avLst/>
          </a:prstGeom>
          <a:solidFill>
            <a:srgbClr val="2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4700CFE-A59F-4CCB-BC09-983284FAE4D2}"/>
              </a:ext>
            </a:extLst>
          </p:cNvPr>
          <p:cNvSpPr>
            <a:spLocks noGrp="1"/>
          </p:cNvSpPr>
          <p:nvPr>
            <p:ph type="body" sz="quarter" idx="13" hasCustomPrompt="1"/>
          </p:nvPr>
        </p:nvSpPr>
        <p:spPr>
          <a:xfrm>
            <a:off x="5005136" y="1641971"/>
            <a:ext cx="7014411" cy="3574058"/>
          </a:xfrm>
          <a:prstGeom prst="rect">
            <a:avLst/>
          </a:prstGeom>
        </p:spPr>
        <p:txBody>
          <a:bodyPr anchor="ctr"/>
          <a:lstStyle>
            <a:lvl1pPr marL="0" indent="0">
              <a:buNone/>
              <a:defRPr sz="3200">
                <a:solidFill>
                  <a:schemeClr val="bg1"/>
                </a:solidFill>
                <a:latin typeface="Arial Black" panose="020B0A040201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a:t>Click to add text</a:t>
            </a:r>
          </a:p>
        </p:txBody>
      </p:sp>
      <p:pic>
        <p:nvPicPr>
          <p:cNvPr id="10" name="Picture 9">
            <a:extLst>
              <a:ext uri="{FF2B5EF4-FFF2-40B4-BE49-F238E27FC236}">
                <a16:creationId xmlns:a16="http://schemas.microsoft.com/office/drawing/2014/main" id="{3587D183-F382-4996-9EC0-5B02CBC073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91058"/>
            <a:ext cx="4913818" cy="3275878"/>
          </a:xfrm>
          <a:prstGeom prst="rect">
            <a:avLst/>
          </a:prstGeom>
        </p:spPr>
      </p:pic>
      <p:sp>
        <p:nvSpPr>
          <p:cNvPr id="8" name="Date Placeholder 2">
            <a:extLst>
              <a:ext uri="{FF2B5EF4-FFF2-40B4-BE49-F238E27FC236}">
                <a16:creationId xmlns:a16="http://schemas.microsoft.com/office/drawing/2014/main" id="{6FFAF5C7-93CF-4557-8876-9552E16E895F}"/>
              </a:ext>
            </a:extLst>
          </p:cNvPr>
          <p:cNvSpPr>
            <a:spLocks noGrp="1"/>
          </p:cNvSpPr>
          <p:nvPr>
            <p:ph type="dt" sz="half" idx="10"/>
          </p:nvPr>
        </p:nvSpPr>
        <p:spPr>
          <a:xfrm>
            <a:off x="9091863" y="6353464"/>
            <a:ext cx="2743200" cy="365125"/>
          </a:xfrm>
          <a:prstGeom prst="rect">
            <a:avLst/>
          </a:prstGeom>
        </p:spPr>
        <p:txBody>
          <a:bodyPr anchor="b"/>
          <a:lstStyle>
            <a:defPPr>
              <a:defRPr lang="en-NL"/>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8A17A7-A617-4D46-868C-B0992067D613}" type="datetime3">
              <a:rPr lang="en-US" smtClean="0"/>
              <a:pPr/>
              <a:t>2 September 2024</a:t>
            </a:fld>
            <a:endParaRPr lang="en-NL"/>
          </a:p>
        </p:txBody>
      </p:sp>
      <p:sp>
        <p:nvSpPr>
          <p:cNvPr id="9" name="Slide Number Placeholder 3">
            <a:extLst>
              <a:ext uri="{FF2B5EF4-FFF2-40B4-BE49-F238E27FC236}">
                <a16:creationId xmlns:a16="http://schemas.microsoft.com/office/drawing/2014/main" id="{B8F57B7E-343F-4508-8629-1DEED73AC56D}"/>
              </a:ext>
            </a:extLst>
          </p:cNvPr>
          <p:cNvSpPr>
            <a:spLocks noGrp="1"/>
          </p:cNvSpPr>
          <p:nvPr>
            <p:ph type="sldNum" sz="quarter" idx="11"/>
          </p:nvPr>
        </p:nvSpPr>
        <p:spPr>
          <a:xfrm>
            <a:off x="8168600" y="6348918"/>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a:t>
            </a:fld>
            <a:endParaRPr lang="en-NL"/>
          </a:p>
        </p:txBody>
      </p:sp>
      <p:pic>
        <p:nvPicPr>
          <p:cNvPr id="2" name="Picture 1" descr="A picture containing drawing&#10;&#10;Description automatically generated">
            <a:extLst>
              <a:ext uri="{FF2B5EF4-FFF2-40B4-BE49-F238E27FC236}">
                <a16:creationId xmlns:a16="http://schemas.microsoft.com/office/drawing/2014/main" id="{881821BD-2129-4733-8255-F74A827208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9547" y="164845"/>
            <a:ext cx="540000" cy="539921"/>
          </a:xfrm>
          <a:prstGeom prst="rect">
            <a:avLst/>
          </a:prstGeom>
        </p:spPr>
      </p:pic>
      <p:grpSp>
        <p:nvGrpSpPr>
          <p:cNvPr id="11" name="Group 10">
            <a:extLst>
              <a:ext uri="{FF2B5EF4-FFF2-40B4-BE49-F238E27FC236}">
                <a16:creationId xmlns:a16="http://schemas.microsoft.com/office/drawing/2014/main" id="{8A44132C-D907-4CF2-B751-CDBBD90E70F9}"/>
              </a:ext>
            </a:extLst>
          </p:cNvPr>
          <p:cNvGrpSpPr/>
          <p:nvPr userDrawn="1"/>
        </p:nvGrpSpPr>
        <p:grpSpPr>
          <a:xfrm>
            <a:off x="12092790" y="1009337"/>
            <a:ext cx="99210" cy="4839325"/>
            <a:chOff x="-2" y="1"/>
            <a:chExt cx="99212" cy="6858000"/>
          </a:xfrm>
        </p:grpSpPr>
        <p:sp>
          <p:nvSpPr>
            <p:cNvPr id="12" name="Rectangle 11">
              <a:extLst>
                <a:ext uri="{FF2B5EF4-FFF2-40B4-BE49-F238E27FC236}">
                  <a16:creationId xmlns:a16="http://schemas.microsoft.com/office/drawing/2014/main" id="{926D9A4B-E859-4197-82FC-4623CD0547CE}"/>
                </a:ext>
              </a:extLst>
            </p:cNvPr>
            <p:cNvSpPr/>
            <p:nvPr userDrawn="1"/>
          </p:nvSpPr>
          <p:spPr>
            <a:xfrm>
              <a:off x="0" y="1"/>
              <a:ext cx="99210" cy="2289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8FB320-CD1F-4D38-8C99-829CC1F52A5A}"/>
                </a:ext>
              </a:extLst>
            </p:cNvPr>
            <p:cNvSpPr/>
            <p:nvPr userDrawn="1"/>
          </p:nvSpPr>
          <p:spPr>
            <a:xfrm>
              <a:off x="-2" y="2278992"/>
              <a:ext cx="99210" cy="2289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C1491C-4E8E-427B-B01E-330ED2020B67}"/>
                </a:ext>
              </a:extLst>
            </p:cNvPr>
            <p:cNvSpPr/>
            <p:nvPr userDrawn="1"/>
          </p:nvSpPr>
          <p:spPr>
            <a:xfrm>
              <a:off x="-1" y="4568497"/>
              <a:ext cx="99210" cy="2289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99666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theme" Target="../theme/theme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theme" Target="../theme/theme4.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5.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B4D285-A845-4E60-8C05-1130496672C7}"/>
              </a:ext>
            </a:extLst>
          </p:cNvPr>
          <p:cNvSpPr>
            <a:spLocks noGrp="1"/>
          </p:cNvSpPr>
          <p:nvPr>
            <p:ph type="dt" sz="half" idx="2"/>
          </p:nvPr>
        </p:nvSpPr>
        <p:spPr>
          <a:xfrm>
            <a:off x="9091863" y="6353464"/>
            <a:ext cx="2743200" cy="365125"/>
          </a:xfrm>
          <a:prstGeom prst="rect">
            <a:avLst/>
          </a:prstGeom>
        </p:spPr>
        <p:txBody>
          <a:bodyPr anchor="b"/>
          <a:lstStyle>
            <a:lvl1pPr algn="r">
              <a:defRPr sz="1400">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5" name="Slide Number Placeholder 3">
            <a:extLst>
              <a:ext uri="{FF2B5EF4-FFF2-40B4-BE49-F238E27FC236}">
                <a16:creationId xmlns:a16="http://schemas.microsoft.com/office/drawing/2014/main" id="{BCEC8B57-73D4-43A2-B6AF-B6E3FD3F3EEC}"/>
              </a:ext>
            </a:extLst>
          </p:cNvPr>
          <p:cNvSpPr>
            <a:spLocks noGrp="1"/>
          </p:cNvSpPr>
          <p:nvPr>
            <p:ph type="sldNum" sz="quarter" idx="4"/>
          </p:nvPr>
        </p:nvSpPr>
        <p:spPr>
          <a:xfrm>
            <a:off x="8168600" y="6348918"/>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338170756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26" r:id="rId4"/>
    <p:sldLayoutId id="2147483909" r:id="rId5"/>
    <p:sldLayoutId id="2147483912" r:id="rId6"/>
    <p:sldLayoutId id="2147483910" r:id="rId7"/>
    <p:sldLayoutId id="2147483823" r:id="rId8"/>
    <p:sldLayoutId id="2147483824" r:id="rId9"/>
    <p:sldLayoutId id="2147483905" r:id="rId10"/>
    <p:sldLayoutId id="2147483777" r:id="rId11"/>
    <p:sldLayoutId id="2147483753" r:id="rId12"/>
    <p:sldLayoutId id="2147483743" r:id="rId13"/>
    <p:sldLayoutId id="2147483754" r:id="rId14"/>
    <p:sldLayoutId id="2147483876" r:id="rId15"/>
    <p:sldLayoutId id="2147483901" r:id="rId16"/>
    <p:sldLayoutId id="2147483883" r:id="rId17"/>
    <p:sldLayoutId id="2147483903" r:id="rId18"/>
    <p:sldLayoutId id="2147483902" r:id="rId19"/>
    <p:sldLayoutId id="2147483904" r:id="rId20"/>
    <p:sldLayoutId id="2147483768" r:id="rId21"/>
    <p:sldLayoutId id="2147483757" r:id="rId22"/>
    <p:sldLayoutId id="2147483900" r:id="rId23"/>
    <p:sldLayoutId id="2147483884" r:id="rId24"/>
    <p:sldLayoutId id="2147483921" r:id="rId25"/>
    <p:sldLayoutId id="2147483915" r:id="rId26"/>
    <p:sldLayoutId id="2147483918" r:id="rId27"/>
    <p:sldLayoutId id="2147483899" r:id="rId28"/>
    <p:sldLayoutId id="2147483886" r:id="rId29"/>
    <p:sldLayoutId id="2147483917" r:id="rId30"/>
    <p:sldLayoutId id="2147483914" r:id="rId31"/>
    <p:sldLayoutId id="2147483773" r:id="rId32"/>
    <p:sldLayoutId id="2147483922" r:id="rId33"/>
    <p:sldLayoutId id="2147483923" r:id="rId34"/>
    <p:sldLayoutId id="2147483924" r:id="rId35"/>
    <p:sldLayoutId id="2147483926" r:id="rId36"/>
    <p:sldLayoutId id="2147483927"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B4D285-A845-4E60-8C05-1130496672C7}"/>
              </a:ext>
            </a:extLst>
          </p:cNvPr>
          <p:cNvSpPr>
            <a:spLocks noGrp="1"/>
          </p:cNvSpPr>
          <p:nvPr>
            <p:ph type="dt" sz="half" idx="2"/>
          </p:nvPr>
        </p:nvSpPr>
        <p:spPr>
          <a:xfrm>
            <a:off x="9091863" y="6353464"/>
            <a:ext cx="2743200" cy="365125"/>
          </a:xfrm>
          <a:prstGeom prst="rect">
            <a:avLst/>
          </a:prstGeom>
        </p:spPr>
        <p:txBody>
          <a:bodyPr anchor="b"/>
          <a:lstStyle>
            <a:lvl1pPr algn="r">
              <a:defRPr sz="1400">
                <a:latin typeface="Arial" panose="020B0604020202020204" pitchFamily="34" charset="0"/>
                <a:cs typeface="Arial" panose="020B0604020202020204" pitchFamily="34" charset="0"/>
              </a:defRPr>
            </a:lvl1pPr>
          </a:lstStyle>
          <a:p>
            <a:r>
              <a:rPr lang="en-US"/>
              <a:t>February 2023</a:t>
            </a:r>
            <a:endParaRPr lang="en-NL"/>
          </a:p>
        </p:txBody>
      </p:sp>
      <p:sp>
        <p:nvSpPr>
          <p:cNvPr id="5" name="Slide Number Placeholder 3">
            <a:extLst>
              <a:ext uri="{FF2B5EF4-FFF2-40B4-BE49-F238E27FC236}">
                <a16:creationId xmlns:a16="http://schemas.microsoft.com/office/drawing/2014/main" id="{BCEC8B57-73D4-43A2-B6AF-B6E3FD3F3EEC}"/>
              </a:ext>
            </a:extLst>
          </p:cNvPr>
          <p:cNvSpPr>
            <a:spLocks noGrp="1"/>
          </p:cNvSpPr>
          <p:nvPr>
            <p:ph type="sldNum" sz="quarter" idx="4"/>
          </p:nvPr>
        </p:nvSpPr>
        <p:spPr>
          <a:xfrm>
            <a:off x="8168600" y="6348918"/>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201505890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925" r:id="rId3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B4D285-A845-4E60-8C05-1130496672C7}"/>
              </a:ext>
            </a:extLst>
          </p:cNvPr>
          <p:cNvSpPr>
            <a:spLocks noGrp="1"/>
          </p:cNvSpPr>
          <p:nvPr>
            <p:ph type="dt" sz="half" idx="2"/>
          </p:nvPr>
        </p:nvSpPr>
        <p:spPr>
          <a:xfrm>
            <a:off x="9091863" y="6353464"/>
            <a:ext cx="2743200" cy="365125"/>
          </a:xfrm>
          <a:prstGeom prst="rect">
            <a:avLst/>
          </a:prstGeom>
        </p:spPr>
        <p:txBody>
          <a:bodyPr anchor="b"/>
          <a:lstStyle>
            <a:lvl1pPr algn="r">
              <a:defRPr sz="1400">
                <a:latin typeface="Arial" panose="020B0604020202020204" pitchFamily="34" charset="0"/>
                <a:cs typeface="Arial" panose="020B0604020202020204" pitchFamily="34" charset="0"/>
              </a:defRPr>
            </a:lvl1pPr>
          </a:lstStyle>
          <a:p>
            <a:fld id="{2370CBC0-05D2-48D5-AE52-CC53A9CD8646}" type="datetime3">
              <a:rPr lang="en-US" smtClean="0"/>
              <a:t>2 September 2024</a:t>
            </a:fld>
            <a:endParaRPr lang="en-NL"/>
          </a:p>
        </p:txBody>
      </p:sp>
      <p:sp>
        <p:nvSpPr>
          <p:cNvPr id="5" name="Slide Number Placeholder 3">
            <a:extLst>
              <a:ext uri="{FF2B5EF4-FFF2-40B4-BE49-F238E27FC236}">
                <a16:creationId xmlns:a16="http://schemas.microsoft.com/office/drawing/2014/main" id="{BCEC8B57-73D4-43A2-B6AF-B6E3FD3F3EEC}"/>
              </a:ext>
            </a:extLst>
          </p:cNvPr>
          <p:cNvSpPr>
            <a:spLocks noGrp="1"/>
          </p:cNvSpPr>
          <p:nvPr>
            <p:ph type="sldNum" sz="quarter" idx="4"/>
          </p:nvPr>
        </p:nvSpPr>
        <p:spPr>
          <a:xfrm>
            <a:off x="8168600" y="6348918"/>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338170756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CEC8B57-73D4-43A2-B6AF-B6E3FD3F3EEC}"/>
              </a:ext>
            </a:extLst>
          </p:cNvPr>
          <p:cNvSpPr>
            <a:spLocks noGrp="1"/>
          </p:cNvSpPr>
          <p:nvPr>
            <p:ph type="sldNum" sz="quarter" idx="4"/>
          </p:nvPr>
        </p:nvSpPr>
        <p:spPr>
          <a:xfrm>
            <a:off x="11188056" y="6353464"/>
            <a:ext cx="647007" cy="365125"/>
          </a:xfrm>
          <a:prstGeom prst="rect">
            <a:avLst/>
          </a:prstGeom>
        </p:spPr>
        <p:txBody>
          <a:bodyPr anchor="b"/>
          <a:lstStyle>
            <a:lvl1pPr>
              <a:defRPr sz="1400">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3755326988"/>
      </p:ext>
    </p:extLst>
  </p:cSld>
  <p:clrMap bg1="lt1" tx1="dk1" bg2="lt2" tx2="dk2" accent1="accent1" accent2="accent2" accent3="accent3" accent4="accent4" accent5="accent5" accent6="accent6" hlink="hlink" folHlink="folHlink"/>
  <p:sldLayoutIdLst>
    <p:sldLayoutId id="2147483792" r:id="rId1"/>
    <p:sldLayoutId id="2147483919" r:id="rId2"/>
    <p:sldLayoutId id="2147483794" r:id="rId3"/>
    <p:sldLayoutId id="2147483920" r:id="rId4"/>
    <p:sldLayoutId id="2147483796" r:id="rId5"/>
    <p:sldLayoutId id="2147483797" r:id="rId6"/>
    <p:sldLayoutId id="2147483798" r:id="rId7"/>
    <p:sldLayoutId id="2147483799" r:id="rId8"/>
    <p:sldLayoutId id="2147483800" r:id="rId9"/>
    <p:sldLayoutId id="2147483817" r:id="rId10"/>
    <p:sldLayoutId id="2147483818" r:id="rId11"/>
    <p:sldLayoutId id="2147483819" r:id="rId12"/>
    <p:sldLayoutId id="2147483820" r:id="rId13"/>
    <p:sldLayoutId id="2147483821" r:id="rId14"/>
    <p:sldLayoutId id="2147483801" r:id="rId15"/>
    <p:sldLayoutId id="2147483802" r:id="rId16"/>
    <p:sldLayoutId id="2147483803" r:id="rId17"/>
    <p:sldLayoutId id="2147483804" r:id="rId18"/>
    <p:sldLayoutId id="2147483811" r:id="rId19"/>
    <p:sldLayoutId id="2147483812" r:id="rId20"/>
    <p:sldLayoutId id="2147483813" r:id="rId21"/>
    <p:sldLayoutId id="2147483814" r:id="rId22"/>
    <p:sldLayoutId id="2147483815" r:id="rId23"/>
    <p:sldLayoutId id="2147483805" r:id="rId24"/>
    <p:sldLayoutId id="2147483806" r:id="rId25"/>
    <p:sldLayoutId id="2147483807" r:id="rId26"/>
    <p:sldLayoutId id="2147483809" r:id="rId27"/>
    <p:sldLayoutId id="2147483822"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B4D285-A845-4E60-8C05-1130496672C7}"/>
              </a:ext>
            </a:extLst>
          </p:cNvPr>
          <p:cNvSpPr>
            <a:spLocks noGrp="1"/>
          </p:cNvSpPr>
          <p:nvPr>
            <p:ph type="dt" sz="half" idx="2"/>
          </p:nvPr>
        </p:nvSpPr>
        <p:spPr>
          <a:xfrm>
            <a:off x="9091865" y="6353465"/>
            <a:ext cx="2743201" cy="365126"/>
          </a:xfrm>
          <a:prstGeom prst="rect">
            <a:avLst/>
          </a:prstGeom>
        </p:spPr>
        <p:txBody>
          <a:bodyPr anchor="b"/>
          <a:lstStyle>
            <a:lvl1pPr algn="r">
              <a:defRPr sz="1401">
                <a:latin typeface="Arial" panose="020B0604020202020204" pitchFamily="34" charset="0"/>
                <a:cs typeface="Arial" panose="020B0604020202020204" pitchFamily="34" charset="0"/>
              </a:defRPr>
            </a:lvl1pPr>
          </a:lstStyle>
          <a:p>
            <a:fld id="{4E8A17A7-A617-4D46-868C-B0992067D613}" type="datetime3">
              <a:rPr lang="en-US" smtClean="0"/>
              <a:pPr/>
              <a:t>2 September 2024</a:t>
            </a:fld>
            <a:endParaRPr lang="en-NL"/>
          </a:p>
        </p:txBody>
      </p:sp>
      <p:sp>
        <p:nvSpPr>
          <p:cNvPr id="5" name="Slide Number Placeholder 3">
            <a:extLst>
              <a:ext uri="{FF2B5EF4-FFF2-40B4-BE49-F238E27FC236}">
                <a16:creationId xmlns:a16="http://schemas.microsoft.com/office/drawing/2014/main" id="{BCEC8B57-73D4-43A2-B6AF-B6E3FD3F3EEC}"/>
              </a:ext>
            </a:extLst>
          </p:cNvPr>
          <p:cNvSpPr>
            <a:spLocks noGrp="1"/>
          </p:cNvSpPr>
          <p:nvPr>
            <p:ph type="sldNum" sz="quarter" idx="4"/>
          </p:nvPr>
        </p:nvSpPr>
        <p:spPr>
          <a:xfrm>
            <a:off x="8168601" y="6348920"/>
            <a:ext cx="647007" cy="365126"/>
          </a:xfrm>
          <a:prstGeom prst="rect">
            <a:avLst/>
          </a:prstGeom>
        </p:spPr>
        <p:txBody>
          <a:bodyPr anchor="b"/>
          <a:lstStyle>
            <a:lvl1pPr>
              <a:defRPr sz="1401">
                <a:latin typeface="Arial" panose="020B0604020202020204" pitchFamily="34" charset="0"/>
                <a:cs typeface="Arial" panose="020B0604020202020204" pitchFamily="34" charset="0"/>
              </a:defRPr>
            </a:lvl1pPr>
          </a:lstStyle>
          <a:p>
            <a:fld id="{C26D7BCD-57C5-4D12-B19D-4B83A821F6A9}" type="slidenum">
              <a:rPr lang="en-NL" smtClean="0"/>
              <a:pPr/>
              <a:t>‹#›</a:t>
            </a:fld>
            <a:endParaRPr lang="en-NL"/>
          </a:p>
        </p:txBody>
      </p:sp>
    </p:spTree>
    <p:extLst>
      <p:ext uri="{BB962C8B-B14F-4D97-AF65-F5344CB8AC3E}">
        <p14:creationId xmlns:p14="http://schemas.microsoft.com/office/powerpoint/2010/main" val="3381707566"/>
      </p:ext>
    </p:extLst>
  </p:cSld>
  <p:clrMap bg1="lt1" tx1="dk1" bg2="lt2" tx2="dk2" accent1="accent1" accent2="accent2" accent3="accent3" accent4="accent4" accent5="accent5" accent6="accent6" hlink="hlink" folHlink="folHlink"/>
  <p:sldLayoutIdLst>
    <p:sldLayoutId id="2147483782" r:id="rId1"/>
    <p:sldLayoutId id="2147483785" r:id="rId2"/>
    <p:sldLayoutId id="2147483789" r:id="rId3"/>
    <p:sldLayoutId id="2147483827" r:id="rId4"/>
    <p:sldLayoutId id="2147483828" r:id="rId5"/>
    <p:sldLayoutId id="2147483832" r:id="rId6"/>
    <p:sldLayoutId id="2147483830" r:id="rId7"/>
    <p:sldLayoutId id="2147483829" r:id="rId8"/>
    <p:sldLayoutId id="2147483793" r:id="rId9"/>
    <p:sldLayoutId id="2147483795" r:id="rId10"/>
    <p:sldLayoutId id="2147483831" r:id="rId11"/>
    <p:sldLayoutId id="2147483825" r:id="rId12"/>
  </p:sldLayoutIdLst>
  <p:txStyles>
    <p:titleStyle>
      <a:lvl1pPr algn="l" defTabSz="914391"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598" indent="-228598" algn="l" defTabSz="914391" rtl="0" eaLnBrk="1" latinLnBrk="0" hangingPunct="1">
        <a:lnSpc>
          <a:spcPct val="90000"/>
        </a:lnSpc>
        <a:spcBef>
          <a:spcPts val="1001"/>
        </a:spcBef>
        <a:buFont typeface="Arial" panose="020B0604020202020204" pitchFamily="34" charset="0"/>
        <a:buChar char="•"/>
        <a:defRPr sz="2801" kern="1200">
          <a:solidFill>
            <a:schemeClr val="tx1"/>
          </a:solidFill>
          <a:latin typeface="+mn-lt"/>
          <a:ea typeface="+mn-ea"/>
          <a:cs typeface="+mn-cs"/>
        </a:defRPr>
      </a:lvl1pPr>
      <a:lvl2pPr marL="685793" indent="-228598" algn="l" defTabSz="914391"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89" indent="-228598"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7"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1"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6"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3"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8"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4"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391" rtl="0" eaLnBrk="1" latinLnBrk="0" hangingPunct="1">
        <a:defRPr sz="1800" kern="1200">
          <a:solidFill>
            <a:schemeClr val="tx1"/>
          </a:solidFill>
          <a:latin typeface="+mn-lt"/>
          <a:ea typeface="+mn-ea"/>
          <a:cs typeface="+mn-cs"/>
        </a:defRPr>
      </a:lvl1pPr>
      <a:lvl2pPr marL="457197"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5" algn="l" defTabSz="914391" rtl="0" eaLnBrk="1" latinLnBrk="0" hangingPunct="1">
        <a:defRPr sz="1800" kern="1200">
          <a:solidFill>
            <a:schemeClr val="tx1"/>
          </a:solidFill>
          <a:latin typeface="+mn-lt"/>
          <a:ea typeface="+mn-ea"/>
          <a:cs typeface="+mn-cs"/>
        </a:defRPr>
      </a:lvl5pPr>
      <a:lvl6pPr marL="2285979" algn="l" defTabSz="914391" rtl="0" eaLnBrk="1" latinLnBrk="0" hangingPunct="1">
        <a:defRPr sz="1800" kern="1200">
          <a:solidFill>
            <a:schemeClr val="tx1"/>
          </a:solidFill>
          <a:latin typeface="+mn-lt"/>
          <a:ea typeface="+mn-ea"/>
          <a:cs typeface="+mn-cs"/>
        </a:defRPr>
      </a:lvl6pPr>
      <a:lvl7pPr marL="2743175" algn="l" defTabSz="914391" rtl="0" eaLnBrk="1" latinLnBrk="0" hangingPunct="1">
        <a:defRPr sz="1800" kern="1200">
          <a:solidFill>
            <a:schemeClr val="tx1"/>
          </a:solidFill>
          <a:latin typeface="+mn-lt"/>
          <a:ea typeface="+mn-ea"/>
          <a:cs typeface="+mn-cs"/>
        </a:defRPr>
      </a:lvl7pPr>
      <a:lvl8pPr marL="3200369" algn="l" defTabSz="914391" rtl="0" eaLnBrk="1" latinLnBrk="0" hangingPunct="1">
        <a:defRPr sz="1800" kern="1200">
          <a:solidFill>
            <a:schemeClr val="tx1"/>
          </a:solidFill>
          <a:latin typeface="+mn-lt"/>
          <a:ea typeface="+mn-ea"/>
          <a:cs typeface="+mn-cs"/>
        </a:defRPr>
      </a:lvl8pPr>
      <a:lvl9pPr marL="3657567" algn="l" defTabSz="9143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userDrawn="1">
          <p15:clr>
            <a:srgbClr val="F26B43"/>
          </p15:clr>
        </p15:guide>
        <p15:guide id="2" pos="384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hyperlink" Target="https://www.globalreporting.org/copyright/"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diagramLayout" Target="../diagrams/layout1.xml"/><Relationship Id="rId21" Type="http://schemas.openxmlformats.org/officeDocument/2006/relationships/image" Target="../media/image91.jpeg"/><Relationship Id="rId7" Type="http://schemas.openxmlformats.org/officeDocument/2006/relationships/image" Target="../media/image77.jpeg"/><Relationship Id="rId12" Type="http://schemas.openxmlformats.org/officeDocument/2006/relationships/image" Target="../media/image82.jpeg"/><Relationship Id="rId17" Type="http://schemas.openxmlformats.org/officeDocument/2006/relationships/image" Target="../media/image87.jpeg"/><Relationship Id="rId2" Type="http://schemas.openxmlformats.org/officeDocument/2006/relationships/diagramData" Target="../diagrams/data1.xml"/><Relationship Id="rId16" Type="http://schemas.openxmlformats.org/officeDocument/2006/relationships/image" Target="../media/image86.png"/><Relationship Id="rId20" Type="http://schemas.openxmlformats.org/officeDocument/2006/relationships/image" Target="../media/image90.jpeg"/><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81.png"/><Relationship Id="rId5" Type="http://schemas.openxmlformats.org/officeDocument/2006/relationships/diagramColors" Target="../diagrams/colors1.xml"/><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diagramQuickStyle" Target="../diagrams/quickStyle1.xml"/><Relationship Id="rId9" Type="http://schemas.openxmlformats.org/officeDocument/2006/relationships/image" Target="../media/image79.png"/><Relationship Id="rId14" Type="http://schemas.openxmlformats.org/officeDocument/2006/relationships/image" Target="../media/image84.jpe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diagramLayout" Target="../diagrams/layout3.xml"/><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openxmlformats.org/officeDocument/2006/relationships/image" Target="../media/image101.png"/><Relationship Id="rId5" Type="http://schemas.openxmlformats.org/officeDocument/2006/relationships/diagramColors" Target="../diagrams/colors3.xml"/><Relationship Id="rId10" Type="http://schemas.openxmlformats.org/officeDocument/2006/relationships/image" Target="../media/image100.svg"/><Relationship Id="rId4" Type="http://schemas.openxmlformats.org/officeDocument/2006/relationships/diagramQuickStyle" Target="../diagrams/quickStyle3.xml"/><Relationship Id="rId9" Type="http://schemas.openxmlformats.org/officeDocument/2006/relationships/image" Target="../media/image99.png"/><Relationship Id="rId14" Type="http://schemas.openxmlformats.org/officeDocument/2006/relationships/image" Target="../media/image10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4.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svg"/><Relationship Id="rId3" Type="http://schemas.openxmlformats.org/officeDocument/2006/relationships/image" Target="../media/image121.svg"/><Relationship Id="rId7" Type="http://schemas.openxmlformats.org/officeDocument/2006/relationships/image" Target="../media/image125.svg"/><Relationship Id="rId12" Type="http://schemas.openxmlformats.org/officeDocument/2006/relationships/image" Target="../media/image130.png"/><Relationship Id="rId17" Type="http://schemas.openxmlformats.org/officeDocument/2006/relationships/image" Target="../media/image135.svg"/><Relationship Id="rId2" Type="http://schemas.openxmlformats.org/officeDocument/2006/relationships/image" Target="../media/image120.png"/><Relationship Id="rId16" Type="http://schemas.openxmlformats.org/officeDocument/2006/relationships/image" Target="../media/image134.png"/><Relationship Id="rId1" Type="http://schemas.openxmlformats.org/officeDocument/2006/relationships/slideLayout" Target="../slideLayouts/slideLayout36.xml"/><Relationship Id="rId6" Type="http://schemas.openxmlformats.org/officeDocument/2006/relationships/image" Target="../media/image124.png"/><Relationship Id="rId11" Type="http://schemas.openxmlformats.org/officeDocument/2006/relationships/image" Target="../media/image129.svg"/><Relationship Id="rId5" Type="http://schemas.openxmlformats.org/officeDocument/2006/relationships/image" Target="../media/image123.svg"/><Relationship Id="rId15" Type="http://schemas.openxmlformats.org/officeDocument/2006/relationships/image" Target="../media/image133.sv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svg"/><Relationship Id="rId14" Type="http://schemas.openxmlformats.org/officeDocument/2006/relationships/image" Target="../media/image132.png"/></Relationships>
</file>

<file path=ppt/slides/_rels/slide3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image" Target="../media/image123.svg"/><Relationship Id="rId5" Type="http://schemas.openxmlformats.org/officeDocument/2006/relationships/diagramQuickStyle" Target="../diagrams/quickStyle4.xml"/><Relationship Id="rId15" Type="http://schemas.openxmlformats.org/officeDocument/2006/relationships/image" Target="../media/image127.svg"/><Relationship Id="rId10" Type="http://schemas.openxmlformats.org/officeDocument/2006/relationships/image" Target="../media/image122.png"/><Relationship Id="rId4" Type="http://schemas.openxmlformats.org/officeDocument/2006/relationships/diagramLayout" Target="../diagrams/layout4.xml"/><Relationship Id="rId9" Type="http://schemas.openxmlformats.org/officeDocument/2006/relationships/image" Target="../media/image121.svg"/><Relationship Id="rId14" Type="http://schemas.openxmlformats.org/officeDocument/2006/relationships/image" Target="../media/image126.png"/></Relationships>
</file>

<file path=ppt/slides/_rels/slide3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image" Target="../media/image139.svg"/><Relationship Id="rId5" Type="http://schemas.openxmlformats.org/officeDocument/2006/relationships/diagramQuickStyle" Target="../diagrams/quickStyle5.xml"/><Relationship Id="rId15" Type="http://schemas.openxmlformats.org/officeDocument/2006/relationships/image" Target="../media/image143.svg"/><Relationship Id="rId10" Type="http://schemas.openxmlformats.org/officeDocument/2006/relationships/image" Target="../media/image138.png"/><Relationship Id="rId4" Type="http://schemas.openxmlformats.org/officeDocument/2006/relationships/diagramLayout" Target="../diagrams/layout5.xml"/><Relationship Id="rId9" Type="http://schemas.openxmlformats.org/officeDocument/2006/relationships/image" Target="../media/image137.svg"/><Relationship Id="rId14" Type="http://schemas.openxmlformats.org/officeDocument/2006/relationships/image" Target="../media/image142.png"/></Relationships>
</file>

<file path=ppt/slides/_rels/slide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64.png"/><Relationship Id="rId4" Type="http://schemas.openxmlformats.org/officeDocument/2006/relationships/image" Target="../media/image63.gif"/></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48.svg"/><Relationship Id="rId2" Type="http://schemas.openxmlformats.org/officeDocument/2006/relationships/notesSlide" Target="../notesSlides/notesSlide19.xml"/><Relationship Id="rId16" Type="http://schemas.openxmlformats.org/officeDocument/2006/relationships/image" Target="../media/image152.svg"/><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image" Target="../media/image147.png"/><Relationship Id="rId5" Type="http://schemas.openxmlformats.org/officeDocument/2006/relationships/diagramQuickStyle" Target="../diagrams/quickStyle6.xml"/><Relationship Id="rId15" Type="http://schemas.openxmlformats.org/officeDocument/2006/relationships/image" Target="../media/image151.png"/><Relationship Id="rId10" Type="http://schemas.openxmlformats.org/officeDocument/2006/relationships/image" Target="../media/image146.png"/><Relationship Id="rId4" Type="http://schemas.openxmlformats.org/officeDocument/2006/relationships/diagramLayout" Target="../diagrams/layout6.xml"/><Relationship Id="rId9" Type="http://schemas.openxmlformats.org/officeDocument/2006/relationships/image" Target="../media/image145.png"/><Relationship Id="rId14" Type="http://schemas.openxmlformats.org/officeDocument/2006/relationships/image" Target="../media/image150.sv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45.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diagramLayout" Target="../diagrams/layout7.xml"/><Relationship Id="rId7" Type="http://schemas.openxmlformats.org/officeDocument/2006/relationships/image" Target="../media/image153.png"/><Relationship Id="rId12" Type="http://schemas.openxmlformats.org/officeDocument/2006/relationships/image" Target="../media/image158.sv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11" Type="http://schemas.openxmlformats.org/officeDocument/2006/relationships/image" Target="../media/image157.png"/><Relationship Id="rId5" Type="http://schemas.openxmlformats.org/officeDocument/2006/relationships/diagramColors" Target="../diagrams/colors7.xml"/><Relationship Id="rId10" Type="http://schemas.openxmlformats.org/officeDocument/2006/relationships/image" Target="../media/image156.png"/><Relationship Id="rId4" Type="http://schemas.openxmlformats.org/officeDocument/2006/relationships/diagramQuickStyle" Target="../diagrams/quickStyle7.xml"/><Relationship Id="rId9" Type="http://schemas.openxmlformats.org/officeDocument/2006/relationships/image" Target="../media/image155.png"/><Relationship Id="rId14" Type="http://schemas.openxmlformats.org/officeDocument/2006/relationships/image" Target="../media/image160.svg"/></Relationships>
</file>

<file path=ppt/slides/_rels/slide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image" Target="../media/image164.jpeg"/><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jpeg"/></Relationships>
</file>

<file path=ppt/slides/_rels/slide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xml"/><Relationship Id="rId4" Type="http://schemas.openxmlformats.org/officeDocument/2006/relationships/hyperlink" Target="mailto:latam@globalreporting.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4.xml"/><Relationship Id="rId4" Type="http://schemas.openxmlformats.org/officeDocument/2006/relationships/hyperlink" Target="https://shorturl.at/F2479"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78.png"/><Relationship Id="rId4" Type="http://schemas.openxmlformats.org/officeDocument/2006/relationships/image" Target="../media/image1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3" Type="http://schemas.openxmlformats.org/officeDocument/2006/relationships/image" Target="../media/image188.png"/><Relationship Id="rId18" Type="http://schemas.openxmlformats.org/officeDocument/2006/relationships/image" Target="../media/image193.png"/><Relationship Id="rId26" Type="http://schemas.openxmlformats.org/officeDocument/2006/relationships/image" Target="../media/image201.png"/><Relationship Id="rId21" Type="http://schemas.openxmlformats.org/officeDocument/2006/relationships/image" Target="../media/image196.jpeg"/><Relationship Id="rId34" Type="http://schemas.openxmlformats.org/officeDocument/2006/relationships/image" Target="../media/image209.png"/><Relationship Id="rId7" Type="http://schemas.openxmlformats.org/officeDocument/2006/relationships/image" Target="../media/image182.png"/><Relationship Id="rId12" Type="http://schemas.openxmlformats.org/officeDocument/2006/relationships/image" Target="../media/image187.jpeg"/><Relationship Id="rId17" Type="http://schemas.openxmlformats.org/officeDocument/2006/relationships/image" Target="../media/image192.png"/><Relationship Id="rId25" Type="http://schemas.openxmlformats.org/officeDocument/2006/relationships/image" Target="../media/image200.png"/><Relationship Id="rId33" Type="http://schemas.openxmlformats.org/officeDocument/2006/relationships/image" Target="../media/image208.jpeg"/><Relationship Id="rId38" Type="http://schemas.openxmlformats.org/officeDocument/2006/relationships/image" Target="../media/image213.png"/><Relationship Id="rId2" Type="http://schemas.openxmlformats.org/officeDocument/2006/relationships/notesSlide" Target="../notesSlides/notesSlide27.xml"/><Relationship Id="rId16" Type="http://schemas.openxmlformats.org/officeDocument/2006/relationships/image" Target="../media/image191.jpeg"/><Relationship Id="rId20" Type="http://schemas.openxmlformats.org/officeDocument/2006/relationships/image" Target="../media/image195.jpeg"/><Relationship Id="rId29" Type="http://schemas.openxmlformats.org/officeDocument/2006/relationships/image" Target="../media/image204.png"/><Relationship Id="rId1" Type="http://schemas.openxmlformats.org/officeDocument/2006/relationships/slideLayout" Target="../slideLayouts/slideLayout34.xml"/><Relationship Id="rId6" Type="http://schemas.openxmlformats.org/officeDocument/2006/relationships/image" Target="../media/image181.jpeg"/><Relationship Id="rId11" Type="http://schemas.openxmlformats.org/officeDocument/2006/relationships/image" Target="../media/image186.png"/><Relationship Id="rId24" Type="http://schemas.openxmlformats.org/officeDocument/2006/relationships/image" Target="../media/image199.jpeg"/><Relationship Id="rId32" Type="http://schemas.openxmlformats.org/officeDocument/2006/relationships/image" Target="../media/image207.png"/><Relationship Id="rId37" Type="http://schemas.openxmlformats.org/officeDocument/2006/relationships/image" Target="../media/image212.jpeg"/><Relationship Id="rId5" Type="http://schemas.openxmlformats.org/officeDocument/2006/relationships/image" Target="../media/image180.jpeg"/><Relationship Id="rId15" Type="http://schemas.openxmlformats.org/officeDocument/2006/relationships/image" Target="../media/image190.png"/><Relationship Id="rId23" Type="http://schemas.openxmlformats.org/officeDocument/2006/relationships/image" Target="../media/image198.png"/><Relationship Id="rId28" Type="http://schemas.openxmlformats.org/officeDocument/2006/relationships/image" Target="../media/image203.jpeg"/><Relationship Id="rId36" Type="http://schemas.openxmlformats.org/officeDocument/2006/relationships/image" Target="../media/image211.png"/><Relationship Id="rId10" Type="http://schemas.openxmlformats.org/officeDocument/2006/relationships/image" Target="../media/image185.jpeg"/><Relationship Id="rId19" Type="http://schemas.openxmlformats.org/officeDocument/2006/relationships/image" Target="../media/image194.png"/><Relationship Id="rId31" Type="http://schemas.openxmlformats.org/officeDocument/2006/relationships/image" Target="../media/image206.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9.png"/><Relationship Id="rId22" Type="http://schemas.openxmlformats.org/officeDocument/2006/relationships/image" Target="../media/image197.jpeg"/><Relationship Id="rId27" Type="http://schemas.openxmlformats.org/officeDocument/2006/relationships/image" Target="../media/image202.png"/><Relationship Id="rId30" Type="http://schemas.openxmlformats.org/officeDocument/2006/relationships/image" Target="../media/image205.png"/><Relationship Id="rId35" Type="http://schemas.openxmlformats.org/officeDocument/2006/relationships/image" Target="../media/image210.jpeg"/><Relationship Id="rId8" Type="http://schemas.openxmlformats.org/officeDocument/2006/relationships/image" Target="../media/image183.png"/><Relationship Id="rId3" Type="http://schemas.microsoft.com/office/2018/10/relationships/comments" Target="../comments/modernComment_7FFE5782_9F54A9FF.xml"/></Relationships>
</file>

<file path=ppt/slides/_rels/slide6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2B4FC7-D723-481A-9BD8-9EE5B238D814}"/>
              </a:ext>
            </a:extLst>
          </p:cNvPr>
          <p:cNvSpPr>
            <a:spLocks noGrp="1"/>
          </p:cNvSpPr>
          <p:nvPr>
            <p:ph type="body" sz="quarter" idx="10"/>
          </p:nvPr>
        </p:nvSpPr>
        <p:spPr>
          <a:xfrm>
            <a:off x="7021901" y="2126835"/>
            <a:ext cx="4982283" cy="847725"/>
          </a:xfrm>
        </p:spPr>
        <p:txBody>
          <a:bodyPr lIns="91440" tIns="45720" rIns="91440" bIns="45720" anchor="ctr"/>
          <a:lstStyle/>
          <a:p>
            <a:r>
              <a:rPr lang="en-US" sz="3200">
                <a:latin typeface="Arial Black"/>
              </a:rPr>
              <a:t>Los </a:t>
            </a:r>
            <a:r>
              <a:rPr lang="en-US" sz="3200" err="1">
                <a:latin typeface="Arial Black"/>
              </a:rPr>
              <a:t>Estándares</a:t>
            </a:r>
            <a:r>
              <a:rPr lang="en-US" sz="3200">
                <a:latin typeface="Arial Black"/>
              </a:rPr>
              <a:t> GRI y </a:t>
            </a:r>
            <a:r>
              <a:rPr lang="en-US" sz="3200" err="1">
                <a:latin typeface="Arial Black"/>
              </a:rPr>
              <a:t>su</a:t>
            </a:r>
            <a:r>
              <a:rPr lang="en-US" sz="3200">
                <a:latin typeface="Arial Black"/>
              </a:rPr>
              <a:t> </a:t>
            </a:r>
            <a:r>
              <a:rPr lang="en-US" sz="3200" err="1">
                <a:latin typeface="Arial Black"/>
              </a:rPr>
              <a:t>Contribución</a:t>
            </a:r>
            <a:r>
              <a:rPr lang="en-US" sz="3200">
                <a:latin typeface="Arial Black"/>
              </a:rPr>
              <a:t> a la </a:t>
            </a:r>
            <a:r>
              <a:rPr lang="en-US" sz="3200" err="1">
                <a:latin typeface="Arial Black"/>
              </a:rPr>
              <a:t>Sostenibilidad</a:t>
            </a:r>
            <a:endParaRPr lang="es-ES" err="1"/>
          </a:p>
        </p:txBody>
      </p:sp>
      <p:sp>
        <p:nvSpPr>
          <p:cNvPr id="3" name="Text Placeholder 2">
            <a:extLst>
              <a:ext uri="{FF2B5EF4-FFF2-40B4-BE49-F238E27FC236}">
                <a16:creationId xmlns:a16="http://schemas.microsoft.com/office/drawing/2014/main" id="{DA08A61F-7238-BEBB-53CE-FC5A7D96846F}"/>
              </a:ext>
            </a:extLst>
          </p:cNvPr>
          <p:cNvSpPr>
            <a:spLocks noGrp="1"/>
          </p:cNvSpPr>
          <p:nvPr>
            <p:ph type="body" sz="quarter" idx="11"/>
          </p:nvPr>
        </p:nvSpPr>
        <p:spPr/>
        <p:txBody>
          <a:bodyPr lIns="91440" tIns="45720" rIns="91440" bIns="45720" anchor="t"/>
          <a:lstStyle/>
          <a:p>
            <a:r>
              <a:rPr lang="en-US" b="1">
                <a:latin typeface="Arial"/>
                <a:cs typeface="Arial"/>
              </a:rPr>
              <a:t>Bogotá DC</a:t>
            </a:r>
          </a:p>
          <a:p>
            <a:r>
              <a:rPr lang="en-US" b="1">
                <a:latin typeface="Arial"/>
                <a:cs typeface="Arial"/>
              </a:rPr>
              <a:t>3 de </a:t>
            </a:r>
            <a:r>
              <a:rPr lang="en-US" b="1" err="1">
                <a:latin typeface="Arial"/>
                <a:cs typeface="Arial"/>
              </a:rPr>
              <a:t>septiembre</a:t>
            </a:r>
            <a:r>
              <a:rPr lang="en-US" b="1">
                <a:latin typeface="Arial"/>
                <a:cs typeface="Arial"/>
              </a:rPr>
              <a:t> de 2024</a:t>
            </a:r>
            <a:endParaRPr lang="en-US"/>
          </a:p>
          <a:p>
            <a:endParaRPr lang="en-US" b="1"/>
          </a:p>
        </p:txBody>
      </p:sp>
      <p:sp>
        <p:nvSpPr>
          <p:cNvPr id="6" name="Subtitle 5">
            <a:extLst>
              <a:ext uri="{FF2B5EF4-FFF2-40B4-BE49-F238E27FC236}">
                <a16:creationId xmlns:a16="http://schemas.microsoft.com/office/drawing/2014/main" id="{24117AB6-9F29-BA08-7851-1A97DF3C2C7E}"/>
              </a:ext>
            </a:extLst>
          </p:cNvPr>
          <p:cNvSpPr>
            <a:spLocks noGrp="1"/>
          </p:cNvSpPr>
          <p:nvPr>
            <p:ph type="subTitle" idx="1"/>
          </p:nvPr>
        </p:nvSpPr>
        <p:spPr>
          <a:xfrm>
            <a:off x="7021900" y="4030690"/>
            <a:ext cx="4982283" cy="554326"/>
          </a:xfrm>
        </p:spPr>
        <p:txBody>
          <a:bodyPr lIns="91440" tIns="45720" rIns="91440" bIns="45720" anchor="ctr"/>
          <a:lstStyle/>
          <a:p>
            <a:r>
              <a:rPr lang="es-MX" i="1">
                <a:latin typeface="Arial Black"/>
              </a:rPr>
              <a:t>Andrea Pradilla</a:t>
            </a:r>
            <a:endParaRPr lang="es-ES"/>
          </a:p>
          <a:p>
            <a:r>
              <a:rPr lang="es-MX" i="1">
                <a:latin typeface="Arial Black"/>
              </a:rPr>
              <a:t>Directora GRI Latam</a:t>
            </a:r>
            <a:endParaRPr lang="es-MX" i="1"/>
          </a:p>
        </p:txBody>
      </p:sp>
    </p:spTree>
    <p:extLst>
      <p:ext uri="{BB962C8B-B14F-4D97-AF65-F5344CB8AC3E}">
        <p14:creationId xmlns:p14="http://schemas.microsoft.com/office/powerpoint/2010/main" val="320843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BACBC1C-D60B-8386-4B23-2DB5C722A305}"/>
              </a:ext>
            </a:extLst>
          </p:cNvPr>
          <p:cNvSpPr>
            <a:spLocks noGrp="1"/>
          </p:cNvSpPr>
          <p:nvPr>
            <p:ph type="body" sz="quarter" idx="12"/>
          </p:nvPr>
        </p:nvSpPr>
        <p:spPr>
          <a:xfrm>
            <a:off x="1087926" y="1243826"/>
            <a:ext cx="10204884" cy="615454"/>
          </a:xfrm>
        </p:spPr>
        <p:txBody>
          <a:bodyPr/>
          <a:lstStyle/>
          <a:p>
            <a:pPr marL="0" indent="0">
              <a:buNone/>
            </a:pPr>
            <a:r>
              <a:rPr lang="es-MX" sz="1800" b="1">
                <a:solidFill>
                  <a:schemeClr val="accent1"/>
                </a:solidFill>
              </a:rPr>
              <a:t>El 97% </a:t>
            </a:r>
            <a:r>
              <a:rPr lang="es-MX" sz="1800">
                <a:solidFill>
                  <a:schemeClr val="tx1"/>
                </a:solidFill>
              </a:rPr>
              <a:t>de las empresas que cotizan en bolsa y reportan utilizan los Estándares GRI, total o parcialmente.</a:t>
            </a:r>
          </a:p>
        </p:txBody>
      </p:sp>
      <p:sp>
        <p:nvSpPr>
          <p:cNvPr id="3" name="Título 2">
            <a:extLst>
              <a:ext uri="{FF2B5EF4-FFF2-40B4-BE49-F238E27FC236}">
                <a16:creationId xmlns:a16="http://schemas.microsoft.com/office/drawing/2014/main" id="{4BFFDF95-0480-F5DA-A026-027FFD6C6246}"/>
              </a:ext>
            </a:extLst>
          </p:cNvPr>
          <p:cNvSpPr>
            <a:spLocks noGrp="1"/>
          </p:cNvSpPr>
          <p:nvPr>
            <p:ph type="title"/>
          </p:nvPr>
        </p:nvSpPr>
        <p:spPr/>
        <p:txBody>
          <a:bodyPr/>
          <a:lstStyle/>
          <a:p>
            <a:r>
              <a:rPr lang="es-MX">
                <a:solidFill>
                  <a:schemeClr val="accent1"/>
                </a:solidFill>
              </a:rPr>
              <a:t>Reporte de sostenibilidad: América Latina</a:t>
            </a:r>
            <a:endParaRPr lang="en-GB">
              <a:solidFill>
                <a:schemeClr val="accent1"/>
              </a:solidFill>
            </a:endParaRPr>
          </a:p>
        </p:txBody>
      </p:sp>
      <p:sp>
        <p:nvSpPr>
          <p:cNvPr id="4" name="Marcador de texto 3">
            <a:extLst>
              <a:ext uri="{FF2B5EF4-FFF2-40B4-BE49-F238E27FC236}">
                <a16:creationId xmlns:a16="http://schemas.microsoft.com/office/drawing/2014/main" id="{0F93F80C-D5F9-C89D-1395-A90B62D9F21F}"/>
              </a:ext>
            </a:extLst>
          </p:cNvPr>
          <p:cNvSpPr>
            <a:spLocks noGrp="1"/>
          </p:cNvSpPr>
          <p:nvPr>
            <p:ph type="body" sz="quarter" idx="13"/>
          </p:nvPr>
        </p:nvSpPr>
        <p:spPr/>
        <p:txBody>
          <a:bodyPr/>
          <a:lstStyle/>
          <a:p>
            <a:r>
              <a:rPr lang="es-MX" b="1">
                <a:solidFill>
                  <a:schemeClr val="accent3"/>
                </a:solidFill>
              </a:rPr>
              <a:t>Divulgación de información sobre sostenibilidad por las empresas cotizadas</a:t>
            </a:r>
            <a:endParaRPr lang="en-GB" b="1">
              <a:solidFill>
                <a:schemeClr val="accent3"/>
              </a:solidFill>
            </a:endParaRPr>
          </a:p>
        </p:txBody>
      </p:sp>
      <p:pic>
        <p:nvPicPr>
          <p:cNvPr id="7" name="Picture 2" descr="Figure 3.9. Use of sustainability standards by listed companies in 2021">
            <a:extLst>
              <a:ext uri="{FF2B5EF4-FFF2-40B4-BE49-F238E27FC236}">
                <a16:creationId xmlns:a16="http://schemas.microsoft.com/office/drawing/2014/main" id="{3A89B98D-B756-9EE0-820C-BEA5D1759E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44"/>
          <a:stretch/>
        </p:blipFill>
        <p:spPr bwMode="auto">
          <a:xfrm>
            <a:off x="1184308" y="1974503"/>
            <a:ext cx="10279578" cy="346165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8" name="TextBox 2">
            <a:extLst>
              <a:ext uri="{FF2B5EF4-FFF2-40B4-BE49-F238E27FC236}">
                <a16:creationId xmlns:a16="http://schemas.microsoft.com/office/drawing/2014/main" id="{4581A97A-DF65-E811-E21F-173309BE064E}"/>
              </a:ext>
            </a:extLst>
          </p:cNvPr>
          <p:cNvSpPr txBox="1"/>
          <p:nvPr/>
        </p:nvSpPr>
        <p:spPr>
          <a:xfrm>
            <a:off x="5594520" y="5934334"/>
            <a:ext cx="5638561" cy="162801"/>
          </a:xfrm>
          <a:prstGeom prst="rect">
            <a:avLst/>
          </a:prstGeom>
          <a:noFill/>
        </p:spPr>
        <p:txBody>
          <a:bodyPr wrap="square" lIns="0" tIns="0" rIns="0" bIns="0">
            <a:spAutoFit/>
          </a:bodyPr>
          <a:lstStyle/>
          <a:p>
            <a:pPr algn="r"/>
            <a:r>
              <a:rPr lang="en-US" sz="1058" i="1">
                <a:latin typeface="Arial" panose="020B0604020202020204" pitchFamily="34" charset="0"/>
                <a:cs typeface="Arial" panose="020B0604020202020204" pitchFamily="34" charset="0"/>
              </a:rPr>
              <a:t>Sustainability Policies and Practices for Corporate Governance in Latin America (OECD, 2023)</a:t>
            </a:r>
            <a:endParaRPr lang="pt-BR" sz="1058"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597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79B3D4B-8BF6-387D-1C96-0C101DC617F0}"/>
              </a:ext>
            </a:extLst>
          </p:cNvPr>
          <p:cNvSpPr>
            <a:spLocks noGrp="1"/>
          </p:cNvSpPr>
          <p:nvPr>
            <p:ph type="title"/>
          </p:nvPr>
        </p:nvSpPr>
        <p:spPr/>
        <p:txBody>
          <a:bodyPr/>
          <a:lstStyle/>
          <a:p>
            <a:r>
              <a:rPr lang="es-MX">
                <a:solidFill>
                  <a:schemeClr val="accent1"/>
                </a:solidFill>
              </a:rPr>
              <a:t>Ser sostenible sin reportar es imposible</a:t>
            </a:r>
          </a:p>
        </p:txBody>
      </p:sp>
      <p:sp>
        <p:nvSpPr>
          <p:cNvPr id="19" name="Marcador de texto 18">
            <a:extLst>
              <a:ext uri="{FF2B5EF4-FFF2-40B4-BE49-F238E27FC236}">
                <a16:creationId xmlns:a16="http://schemas.microsoft.com/office/drawing/2014/main" id="{B74BBA8B-DD23-2A44-8B30-3A1155998BA5}"/>
              </a:ext>
            </a:extLst>
          </p:cNvPr>
          <p:cNvSpPr>
            <a:spLocks noGrp="1"/>
          </p:cNvSpPr>
          <p:nvPr>
            <p:ph type="body" sz="quarter" idx="13"/>
          </p:nvPr>
        </p:nvSpPr>
        <p:spPr/>
        <p:txBody>
          <a:bodyPr/>
          <a:lstStyle/>
          <a:p>
            <a:r>
              <a:rPr lang="es-MX">
                <a:solidFill>
                  <a:schemeClr val="tx1"/>
                </a:solidFill>
              </a:rPr>
              <a:t>¿Qué ofrece GRI a las organizaciones?</a:t>
            </a:r>
          </a:p>
        </p:txBody>
      </p:sp>
      <p:sp>
        <p:nvSpPr>
          <p:cNvPr id="8" name="Rectángulo: esquinas redondeadas 7">
            <a:extLst>
              <a:ext uri="{FF2B5EF4-FFF2-40B4-BE49-F238E27FC236}">
                <a16:creationId xmlns:a16="http://schemas.microsoft.com/office/drawing/2014/main" id="{01C91362-EA84-2471-4798-00C3F0FF7561}"/>
              </a:ext>
            </a:extLst>
          </p:cNvPr>
          <p:cNvSpPr/>
          <p:nvPr/>
        </p:nvSpPr>
        <p:spPr>
          <a:xfrm>
            <a:off x="1017091" y="1360693"/>
            <a:ext cx="2919471" cy="1059730"/>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2"/>
                </a:solidFill>
                <a:latin typeface="Arial" panose="020B0604020202020204" pitchFamily="34" charset="0"/>
                <a:cs typeface="Arial" panose="020B0604020202020204" pitchFamily="34" charset="0"/>
              </a:rPr>
              <a:t>Marco estandarizado para la presentación de informes.</a:t>
            </a:r>
          </a:p>
        </p:txBody>
      </p:sp>
      <p:sp>
        <p:nvSpPr>
          <p:cNvPr id="9" name="Rectángulo: esquinas redondeadas 8">
            <a:extLst>
              <a:ext uri="{FF2B5EF4-FFF2-40B4-BE49-F238E27FC236}">
                <a16:creationId xmlns:a16="http://schemas.microsoft.com/office/drawing/2014/main" id="{67C12CBB-B09A-D5C5-CDE6-B219E7C25ECD}"/>
              </a:ext>
            </a:extLst>
          </p:cNvPr>
          <p:cNvSpPr/>
          <p:nvPr/>
        </p:nvSpPr>
        <p:spPr>
          <a:xfrm>
            <a:off x="4966341" y="1368552"/>
            <a:ext cx="2919471" cy="1059730"/>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1600">
                <a:solidFill>
                  <a:schemeClr val="tx2"/>
                </a:solidFill>
                <a:latin typeface="Arial"/>
                <a:cs typeface="Arial"/>
              </a:rPr>
              <a:t>Enfoca  a las organizaciones hacer su análisis de materialidad desde el impacto.</a:t>
            </a:r>
          </a:p>
        </p:txBody>
      </p:sp>
      <p:sp>
        <p:nvSpPr>
          <p:cNvPr id="10" name="Rectángulo: esquinas redondeadas 9">
            <a:extLst>
              <a:ext uri="{FF2B5EF4-FFF2-40B4-BE49-F238E27FC236}">
                <a16:creationId xmlns:a16="http://schemas.microsoft.com/office/drawing/2014/main" id="{B0A1DD0E-EB6F-AA25-34D6-049B618CAB62}"/>
              </a:ext>
            </a:extLst>
          </p:cNvPr>
          <p:cNvSpPr/>
          <p:nvPr/>
        </p:nvSpPr>
        <p:spPr>
          <a:xfrm>
            <a:off x="8915592" y="1297959"/>
            <a:ext cx="2919471" cy="1059730"/>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1600">
                <a:solidFill>
                  <a:schemeClr val="tx2"/>
                </a:solidFill>
                <a:latin typeface="Arial"/>
                <a:cs typeface="Arial"/>
              </a:rPr>
              <a:t>Permite demostrar compromiso con los grupos de interés.</a:t>
            </a:r>
          </a:p>
        </p:txBody>
      </p:sp>
      <p:sp>
        <p:nvSpPr>
          <p:cNvPr id="11" name="Rectángulo: esquinas redondeadas 10">
            <a:extLst>
              <a:ext uri="{FF2B5EF4-FFF2-40B4-BE49-F238E27FC236}">
                <a16:creationId xmlns:a16="http://schemas.microsoft.com/office/drawing/2014/main" id="{A4A1EC06-F101-98BB-6EC7-99FFBCD05312}"/>
              </a:ext>
            </a:extLst>
          </p:cNvPr>
          <p:cNvSpPr/>
          <p:nvPr/>
        </p:nvSpPr>
        <p:spPr>
          <a:xfrm>
            <a:off x="1017090" y="3002163"/>
            <a:ext cx="2919471" cy="1059730"/>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2"/>
                </a:solidFill>
                <a:latin typeface="Arial" panose="020B0604020202020204" pitchFamily="34" charset="0"/>
                <a:cs typeface="Arial" panose="020B0604020202020204" pitchFamily="34" charset="0"/>
              </a:rPr>
              <a:t>Mejora continua.</a:t>
            </a:r>
          </a:p>
        </p:txBody>
      </p:sp>
      <p:sp>
        <p:nvSpPr>
          <p:cNvPr id="14" name="Rectángulo: esquinas redondeadas 13">
            <a:extLst>
              <a:ext uri="{FF2B5EF4-FFF2-40B4-BE49-F238E27FC236}">
                <a16:creationId xmlns:a16="http://schemas.microsoft.com/office/drawing/2014/main" id="{34CD6E8E-68D8-1967-1FAA-88400F47FD9D}"/>
              </a:ext>
            </a:extLst>
          </p:cNvPr>
          <p:cNvSpPr/>
          <p:nvPr/>
        </p:nvSpPr>
        <p:spPr>
          <a:xfrm>
            <a:off x="4966341" y="3002163"/>
            <a:ext cx="2919471" cy="1059730"/>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2"/>
                </a:solidFill>
                <a:latin typeface="Arial" panose="020B0604020202020204" pitchFamily="34" charset="0"/>
                <a:cs typeface="Arial" panose="020B0604020202020204" pitchFamily="34" charset="0"/>
              </a:rPr>
              <a:t>Orientación y capacitación accesible.</a:t>
            </a:r>
          </a:p>
        </p:txBody>
      </p:sp>
      <p:sp>
        <p:nvSpPr>
          <p:cNvPr id="15" name="Rectángulo: esquinas redondeadas 14">
            <a:extLst>
              <a:ext uri="{FF2B5EF4-FFF2-40B4-BE49-F238E27FC236}">
                <a16:creationId xmlns:a16="http://schemas.microsoft.com/office/drawing/2014/main" id="{9551F366-080B-D884-4F52-4B4BD9DB5442}"/>
              </a:ext>
            </a:extLst>
          </p:cNvPr>
          <p:cNvSpPr/>
          <p:nvPr/>
        </p:nvSpPr>
        <p:spPr>
          <a:xfrm>
            <a:off x="4966341" y="4796844"/>
            <a:ext cx="2919471" cy="1059730"/>
          </a:xfrm>
          <a:prstGeom prst="roundRect">
            <a:avLst/>
          </a:prstGeom>
          <a:noFill/>
          <a:ln w="19050">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1600">
                <a:solidFill>
                  <a:schemeClr val="tx2"/>
                </a:solidFill>
                <a:latin typeface="Arial"/>
                <a:cs typeface="Arial"/>
              </a:rPr>
              <a:t>Enfoque en lo que importa .- temas materiales.</a:t>
            </a:r>
          </a:p>
        </p:txBody>
      </p:sp>
      <p:sp>
        <p:nvSpPr>
          <p:cNvPr id="16" name="Rectángulo: esquinas redondeadas 15">
            <a:extLst>
              <a:ext uri="{FF2B5EF4-FFF2-40B4-BE49-F238E27FC236}">
                <a16:creationId xmlns:a16="http://schemas.microsoft.com/office/drawing/2014/main" id="{DABB49FB-75EB-A7E2-BF1D-924BA162810C}"/>
              </a:ext>
            </a:extLst>
          </p:cNvPr>
          <p:cNvSpPr/>
          <p:nvPr/>
        </p:nvSpPr>
        <p:spPr>
          <a:xfrm>
            <a:off x="1017090" y="4796844"/>
            <a:ext cx="2919471" cy="1059730"/>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2"/>
                </a:solidFill>
                <a:latin typeface="Arial" panose="020B0604020202020204" pitchFamily="34" charset="0"/>
                <a:cs typeface="Arial" panose="020B0604020202020204" pitchFamily="34" charset="0"/>
              </a:rPr>
              <a:t>Lenguaje común global para comunicar impactos.</a:t>
            </a:r>
          </a:p>
        </p:txBody>
      </p:sp>
      <p:sp>
        <p:nvSpPr>
          <p:cNvPr id="17" name="Rectángulo: esquinas redondeadas 16">
            <a:extLst>
              <a:ext uri="{FF2B5EF4-FFF2-40B4-BE49-F238E27FC236}">
                <a16:creationId xmlns:a16="http://schemas.microsoft.com/office/drawing/2014/main" id="{BC28E119-F9B1-04F0-753D-AADAAB15D00A}"/>
              </a:ext>
            </a:extLst>
          </p:cNvPr>
          <p:cNvSpPr/>
          <p:nvPr/>
        </p:nvSpPr>
        <p:spPr>
          <a:xfrm>
            <a:off x="8915592" y="4783753"/>
            <a:ext cx="2919471" cy="1059730"/>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1600">
                <a:solidFill>
                  <a:schemeClr val="tx2"/>
                </a:solidFill>
                <a:latin typeface="Arial"/>
                <a:cs typeface="Arial"/>
              </a:rPr>
              <a:t>Permite una mejor planeación estratégica hacia metas objetivas y comprobables.</a:t>
            </a:r>
          </a:p>
        </p:txBody>
      </p:sp>
      <p:sp>
        <p:nvSpPr>
          <p:cNvPr id="2" name="Rectángulo: esquinas redondeadas 1">
            <a:extLst>
              <a:ext uri="{FF2B5EF4-FFF2-40B4-BE49-F238E27FC236}">
                <a16:creationId xmlns:a16="http://schemas.microsoft.com/office/drawing/2014/main" id="{998B7316-D76C-B0E0-739A-F43B7E355B11}"/>
              </a:ext>
            </a:extLst>
          </p:cNvPr>
          <p:cNvSpPr/>
          <p:nvPr/>
        </p:nvSpPr>
        <p:spPr>
          <a:xfrm>
            <a:off x="8915592" y="3002163"/>
            <a:ext cx="2919471" cy="1059730"/>
          </a:xfrm>
          <a:prstGeom prst="roundRect">
            <a:avLst/>
          </a:prstGeom>
          <a:noFill/>
          <a:ln w="19050">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2"/>
                </a:solidFill>
                <a:latin typeface="Arial" panose="020B0604020202020204" pitchFamily="34" charset="0"/>
                <a:cs typeface="Arial" panose="020B0604020202020204" pitchFamily="34" charset="0"/>
              </a:rPr>
              <a:t>Reduce la tentación de reportar únicamente lo que se quiere.</a:t>
            </a:r>
          </a:p>
        </p:txBody>
      </p:sp>
    </p:spTree>
    <p:extLst>
      <p:ext uri="{BB962C8B-B14F-4D97-AF65-F5344CB8AC3E}">
        <p14:creationId xmlns:p14="http://schemas.microsoft.com/office/powerpoint/2010/main" val="4094644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A620496-99F4-6971-E6F5-B3C63CC259CF}"/>
              </a:ext>
            </a:extLst>
          </p:cNvPr>
          <p:cNvSpPr>
            <a:spLocks noGrp="1"/>
          </p:cNvSpPr>
          <p:nvPr>
            <p:ph type="title"/>
          </p:nvPr>
        </p:nvSpPr>
        <p:spPr/>
        <p:txBody>
          <a:bodyPr lIns="91440" tIns="45720" rIns="91440" bIns="45720" anchor="ctr"/>
          <a:lstStyle/>
          <a:p>
            <a:r>
              <a:rPr lang="es-ES">
                <a:latin typeface="Arial Black"/>
                <a:cs typeface="Arial"/>
              </a:rPr>
              <a:t>Al Estado en Particular</a:t>
            </a:r>
            <a:endParaRPr lang="es-ES"/>
          </a:p>
        </p:txBody>
      </p:sp>
      <p:sp>
        <p:nvSpPr>
          <p:cNvPr id="6" name="Rectángulo: esquinas redondeadas 5">
            <a:extLst>
              <a:ext uri="{FF2B5EF4-FFF2-40B4-BE49-F238E27FC236}">
                <a16:creationId xmlns:a16="http://schemas.microsoft.com/office/drawing/2014/main" id="{0E3C6936-D740-B5DD-A601-F6DF1E2B7872}"/>
              </a:ext>
            </a:extLst>
          </p:cNvPr>
          <p:cNvSpPr/>
          <p:nvPr/>
        </p:nvSpPr>
        <p:spPr>
          <a:xfrm>
            <a:off x="806762" y="2815257"/>
            <a:ext cx="4127169" cy="1907994"/>
          </a:xfrm>
          <a:prstGeom prst="roundRect">
            <a:avLst/>
          </a:prstGeom>
          <a:noFill/>
          <a:ln w="19050">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2400">
                <a:solidFill>
                  <a:schemeClr val="tx2"/>
                </a:solidFill>
                <a:ea typeface="+mn-lt"/>
                <a:cs typeface="+mn-lt"/>
              </a:rPr>
              <a:t>Desde la Materialidad de Impacto GRI: Alineación Estratégica con los Fines Constitucionales del Estado Colombiano</a:t>
            </a:r>
            <a:endParaRPr lang="es-ES" sz="2400">
              <a:solidFill>
                <a:schemeClr val="tx2"/>
              </a:solidFill>
              <a:ea typeface="Calibri"/>
              <a:cs typeface="Calibri"/>
            </a:endParaRPr>
          </a:p>
        </p:txBody>
      </p:sp>
      <p:pic>
        <p:nvPicPr>
          <p:cNvPr id="7" name="Imagen 6">
            <a:extLst>
              <a:ext uri="{FF2B5EF4-FFF2-40B4-BE49-F238E27FC236}">
                <a16:creationId xmlns:a16="http://schemas.microsoft.com/office/drawing/2014/main" id="{C3032A60-C7F0-3D92-5CE6-A6913C3D573F}"/>
              </a:ext>
            </a:extLst>
          </p:cNvPr>
          <p:cNvPicPr>
            <a:picLocks noChangeAspect="1"/>
          </p:cNvPicPr>
          <p:nvPr/>
        </p:nvPicPr>
        <p:blipFill>
          <a:blip r:embed="rId2"/>
          <a:stretch>
            <a:fillRect/>
          </a:stretch>
        </p:blipFill>
        <p:spPr>
          <a:xfrm>
            <a:off x="5331394" y="909458"/>
            <a:ext cx="8214683" cy="5441649"/>
          </a:xfrm>
          <a:prstGeom prst="rect">
            <a:avLst/>
          </a:prstGeom>
        </p:spPr>
      </p:pic>
      <p:sp>
        <p:nvSpPr>
          <p:cNvPr id="9" name="Marcador de texto 8">
            <a:extLst>
              <a:ext uri="{FF2B5EF4-FFF2-40B4-BE49-F238E27FC236}">
                <a16:creationId xmlns:a16="http://schemas.microsoft.com/office/drawing/2014/main" id="{7967BC4E-CC97-8FD9-DF0B-EEBBD8A8A1EC}"/>
              </a:ext>
            </a:extLst>
          </p:cNvPr>
          <p:cNvSpPr>
            <a:spLocks noGrp="1"/>
          </p:cNvSpPr>
          <p:nvPr>
            <p:ph type="body" sz="quarter" idx="13"/>
          </p:nvPr>
        </p:nvSpPr>
        <p:spPr/>
        <p:txBody>
          <a:bodyPr/>
          <a:lstStyle/>
          <a:p>
            <a:endParaRPr lang="es-ES"/>
          </a:p>
        </p:txBody>
      </p:sp>
    </p:spTree>
    <p:extLst>
      <p:ext uri="{BB962C8B-B14F-4D97-AF65-F5344CB8AC3E}">
        <p14:creationId xmlns:p14="http://schemas.microsoft.com/office/powerpoint/2010/main" val="86390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022B4-A689-4612-B326-BC6D2297CC32}"/>
              </a:ext>
            </a:extLst>
          </p:cNvPr>
          <p:cNvSpPr>
            <a:spLocks noGrp="1"/>
          </p:cNvSpPr>
          <p:nvPr>
            <p:ph type="title"/>
          </p:nvPr>
        </p:nvSpPr>
        <p:spPr>
          <a:prstGeom prst="rect">
            <a:avLst/>
          </a:prstGeom>
        </p:spPr>
        <p:txBody>
          <a:bodyPr anchor="ctr">
            <a:noAutofit/>
          </a:bodyPr>
          <a:lstStyle/>
          <a:p>
            <a:r>
              <a:rPr lang="en-US"/>
              <a:t>Agenda</a:t>
            </a:r>
          </a:p>
        </p:txBody>
      </p:sp>
      <p:sp>
        <p:nvSpPr>
          <p:cNvPr id="2" name="Text Placeholder 1">
            <a:extLst>
              <a:ext uri="{FF2B5EF4-FFF2-40B4-BE49-F238E27FC236}">
                <a16:creationId xmlns:a16="http://schemas.microsoft.com/office/drawing/2014/main" id="{0FCF8107-4EDF-4CEF-A5DC-BB5D45EC2100}"/>
              </a:ext>
            </a:extLst>
          </p:cNvPr>
          <p:cNvSpPr>
            <a:spLocks noGrp="1"/>
          </p:cNvSpPr>
          <p:nvPr>
            <p:ph type="body" sz="quarter" idx="12"/>
          </p:nvPr>
        </p:nvSpPr>
        <p:spPr>
          <a:xfrm>
            <a:off x="4063041" y="962526"/>
            <a:ext cx="7809782" cy="5216023"/>
          </a:xfrm>
        </p:spPr>
        <p:txBody>
          <a:bodyPr lIns="91440" tIns="45720" rIns="91440" bIns="45720" anchor="ctr"/>
          <a:lstStyle/>
          <a:p>
            <a:pPr marL="514350" indent="-514350">
              <a:buFont typeface="+mj-lt"/>
              <a:buAutoNum type="romanLcPeriod"/>
            </a:pPr>
            <a:r>
              <a:rPr lang="es-CO">
                <a:latin typeface="Arial"/>
                <a:cs typeface="Arial"/>
              </a:rPr>
              <a:t>Sobre GRI</a:t>
            </a:r>
          </a:p>
          <a:p>
            <a:pPr marL="514350" indent="-514350">
              <a:buAutoNum type="romanLcPeriod"/>
            </a:pPr>
            <a:r>
              <a:rPr lang="es-CO" b="1">
                <a:latin typeface="Arial"/>
                <a:cs typeface="Arial"/>
              </a:rPr>
              <a:t>Ecosistema del reporte </a:t>
            </a:r>
            <a:endParaRPr lang="en-US" b="1">
              <a:latin typeface="Arial"/>
              <a:cs typeface="Arial"/>
            </a:endParaRPr>
          </a:p>
          <a:p>
            <a:pPr marL="514350" indent="-514350">
              <a:buFont typeface="+mj-lt"/>
              <a:buAutoNum type="romanLcPeriod"/>
            </a:pPr>
            <a:r>
              <a:rPr lang="en-US" err="1">
                <a:latin typeface="Arial"/>
                <a:cs typeface="Arial"/>
              </a:rPr>
              <a:t>Estándares</a:t>
            </a:r>
            <a:r>
              <a:rPr lang="en-US">
                <a:latin typeface="Arial"/>
                <a:cs typeface="Arial"/>
              </a:rPr>
              <a:t> para la </a:t>
            </a:r>
            <a:r>
              <a:rPr lang="en-US" err="1">
                <a:latin typeface="Arial"/>
                <a:cs typeface="Arial"/>
              </a:rPr>
              <a:t>elaboración</a:t>
            </a:r>
            <a:r>
              <a:rPr lang="en-US">
                <a:latin typeface="Arial"/>
                <a:cs typeface="Arial"/>
              </a:rPr>
              <a:t> de </a:t>
            </a:r>
            <a:r>
              <a:rPr lang="en-US" err="1">
                <a:latin typeface="Arial"/>
                <a:cs typeface="Arial"/>
              </a:rPr>
              <a:t>reportes</a:t>
            </a:r>
            <a:endParaRPr lang="en-US">
              <a:latin typeface="Arial"/>
              <a:cs typeface="Arial"/>
            </a:endParaRPr>
          </a:p>
          <a:p>
            <a:pPr marL="514350" indent="-514350">
              <a:buFont typeface="+mj-lt"/>
              <a:buAutoNum type="romanLcPeriod"/>
            </a:pPr>
            <a:r>
              <a:rPr lang="en-US">
                <a:latin typeface="Arial"/>
                <a:cs typeface="Arial"/>
              </a:rPr>
              <a:t>El </a:t>
            </a:r>
            <a:r>
              <a:rPr lang="en-US" err="1">
                <a:latin typeface="Arial"/>
                <a:cs typeface="Arial"/>
              </a:rPr>
              <a:t>concepto</a:t>
            </a:r>
            <a:r>
              <a:rPr lang="en-US">
                <a:latin typeface="Arial"/>
                <a:cs typeface="Arial"/>
              </a:rPr>
              <a:t> de la </a:t>
            </a:r>
            <a:r>
              <a:rPr lang="en-US" err="1">
                <a:latin typeface="Arial"/>
                <a:cs typeface="Arial"/>
              </a:rPr>
              <a:t>materialidad</a:t>
            </a:r>
            <a:r>
              <a:rPr lang="en-US">
                <a:latin typeface="Arial"/>
                <a:cs typeface="Arial"/>
              </a:rPr>
              <a:t> (dos </a:t>
            </a:r>
            <a:r>
              <a:rPr lang="en-US" err="1">
                <a:latin typeface="Arial"/>
                <a:cs typeface="Arial"/>
              </a:rPr>
              <a:t>perspectivas</a:t>
            </a:r>
            <a:r>
              <a:rPr lang="en-US">
                <a:latin typeface="Arial"/>
                <a:cs typeface="Arial"/>
              </a:rPr>
              <a:t>)</a:t>
            </a:r>
          </a:p>
          <a:p>
            <a:pPr marL="514350" indent="-514350">
              <a:buAutoNum type="romanLcPeriod"/>
            </a:pPr>
            <a:r>
              <a:rPr lang="en-US">
                <a:latin typeface="Arial"/>
                <a:cs typeface="Arial"/>
              </a:rPr>
              <a:t>GRI y </a:t>
            </a:r>
            <a:r>
              <a:rPr lang="en-US" err="1">
                <a:latin typeface="Arial"/>
                <a:cs typeface="Arial"/>
              </a:rPr>
              <a:t>el</a:t>
            </a:r>
            <a:r>
              <a:rPr lang="en-US">
                <a:latin typeface="Arial"/>
                <a:cs typeface="Arial"/>
              </a:rPr>
              <a:t> Sector Público</a:t>
            </a:r>
          </a:p>
          <a:p>
            <a:pPr marL="514350" indent="-514350">
              <a:buFont typeface="+mj-lt"/>
              <a:buAutoNum type="romanLcPeriod"/>
            </a:pPr>
            <a:endParaRPr lang="es-CO"/>
          </a:p>
          <a:p>
            <a:pPr>
              <a:lnSpc>
                <a:spcPct val="250000"/>
              </a:lnSpc>
            </a:pPr>
            <a:endParaRPr lang="en-GB"/>
          </a:p>
        </p:txBody>
      </p:sp>
    </p:spTree>
    <p:extLst>
      <p:ext uri="{BB962C8B-B14F-4D97-AF65-F5344CB8AC3E}">
        <p14:creationId xmlns:p14="http://schemas.microsoft.com/office/powerpoint/2010/main" val="2560484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420D292-631B-4214-BD2B-930EE6CD5466}"/>
              </a:ext>
            </a:extLst>
          </p:cNvPr>
          <p:cNvSpPr>
            <a:spLocks noGrp="1"/>
          </p:cNvSpPr>
          <p:nvPr>
            <p:ph type="body" sz="quarter" idx="13"/>
          </p:nvPr>
        </p:nvSpPr>
        <p:spPr/>
        <p:txBody>
          <a:bodyPr/>
          <a:lstStyle/>
          <a:p>
            <a:r>
              <a:rPr lang="es-MX"/>
              <a:t>Prácticas empresariales y transparencia</a:t>
            </a:r>
          </a:p>
        </p:txBody>
      </p:sp>
    </p:spTree>
    <p:extLst>
      <p:ext uri="{BB962C8B-B14F-4D97-AF65-F5344CB8AC3E}">
        <p14:creationId xmlns:p14="http://schemas.microsoft.com/office/powerpoint/2010/main" val="3606011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5D235D9-DB36-FE3F-3957-A62F864A3268}"/>
              </a:ext>
            </a:extLst>
          </p:cNvPr>
          <p:cNvSpPr>
            <a:spLocks noGrp="1"/>
          </p:cNvSpPr>
          <p:nvPr>
            <p:ph type="title"/>
          </p:nvPr>
        </p:nvSpPr>
        <p:spPr/>
        <p:txBody>
          <a:bodyPr lIns="91440" tIns="45720" rIns="91440" bIns="45720" anchor="ctr"/>
          <a:lstStyle/>
          <a:p>
            <a:r>
              <a:rPr lang="es-MX">
                <a:latin typeface="Arial Black"/>
                <a:cs typeface="Arial"/>
              </a:rPr>
              <a:t>El concepto ha evolucionado y también su rendición de cuentas </a:t>
            </a:r>
            <a:endParaRPr lang="es-MX">
              <a:solidFill>
                <a:schemeClr val="accent1"/>
              </a:solidFill>
            </a:endParaRPr>
          </a:p>
        </p:txBody>
      </p:sp>
      <p:sp>
        <p:nvSpPr>
          <p:cNvPr id="4" name="Marcador de texto 3">
            <a:extLst>
              <a:ext uri="{FF2B5EF4-FFF2-40B4-BE49-F238E27FC236}">
                <a16:creationId xmlns:a16="http://schemas.microsoft.com/office/drawing/2014/main" id="{8A12022F-19EE-9EBF-3A38-B60161D09EFC}"/>
              </a:ext>
            </a:extLst>
          </p:cNvPr>
          <p:cNvSpPr>
            <a:spLocks noGrp="1"/>
          </p:cNvSpPr>
          <p:nvPr>
            <p:ph type="body" sz="quarter" idx="13"/>
          </p:nvPr>
        </p:nvSpPr>
        <p:spPr/>
        <p:txBody>
          <a:bodyPr/>
          <a:lstStyle/>
          <a:p>
            <a:r>
              <a:rPr lang="es-MX"/>
              <a:t>Hay cambios, no es lo que solía ser</a:t>
            </a:r>
          </a:p>
        </p:txBody>
      </p:sp>
      <p:pic>
        <p:nvPicPr>
          <p:cNvPr id="8" name="Imagen 7">
            <a:extLst>
              <a:ext uri="{FF2B5EF4-FFF2-40B4-BE49-F238E27FC236}">
                <a16:creationId xmlns:a16="http://schemas.microsoft.com/office/drawing/2014/main" id="{D8D34163-3C94-D026-0AA8-F321C2FD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798" y="905562"/>
            <a:ext cx="10205381" cy="5740527"/>
          </a:xfrm>
          <a:prstGeom prst="rect">
            <a:avLst/>
          </a:prstGeom>
        </p:spPr>
      </p:pic>
      <p:sp>
        <p:nvSpPr>
          <p:cNvPr id="5" name="CuadroTexto 4">
            <a:extLst>
              <a:ext uri="{FF2B5EF4-FFF2-40B4-BE49-F238E27FC236}">
                <a16:creationId xmlns:a16="http://schemas.microsoft.com/office/drawing/2014/main" id="{CD497F2A-0E2F-9171-4B17-64DFD161B407}"/>
              </a:ext>
            </a:extLst>
          </p:cNvPr>
          <p:cNvSpPr txBox="1"/>
          <p:nvPr/>
        </p:nvSpPr>
        <p:spPr>
          <a:xfrm>
            <a:off x="1017091" y="6222142"/>
            <a:ext cx="60939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Trebuchet MS"/>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Trebuchet MS"/>
                <a:cs typeface="Arial" panose="020B0604020202020204" pitchFamily="34" charset="0"/>
                <a:sym typeface="Trebuchet MS"/>
              </a:rPr>
              <a:t>http://www.csrinternational.org/about/stages</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ndara"/>
              <a:cs typeface="Arial" panose="020B0604020202020204" pitchFamily="34" charset="0"/>
              <a:sym typeface="Candara"/>
            </a:endParaRPr>
          </a:p>
        </p:txBody>
      </p:sp>
      <p:sp>
        <p:nvSpPr>
          <p:cNvPr id="7" name="CuadroTexto 6">
            <a:extLst>
              <a:ext uri="{FF2B5EF4-FFF2-40B4-BE49-F238E27FC236}">
                <a16:creationId xmlns:a16="http://schemas.microsoft.com/office/drawing/2014/main" id="{849B2138-39A7-FD30-B562-6D754EF6E720}"/>
              </a:ext>
            </a:extLst>
          </p:cNvPr>
          <p:cNvSpPr txBox="1"/>
          <p:nvPr/>
        </p:nvSpPr>
        <p:spPr>
          <a:xfrm>
            <a:off x="7111003" y="6499141"/>
            <a:ext cx="490232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Source: graphic complemented by Andrea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Pradilla</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for CESA 2022</a:t>
            </a:r>
          </a:p>
        </p:txBody>
      </p:sp>
    </p:spTree>
    <p:extLst>
      <p:ext uri="{BB962C8B-B14F-4D97-AF65-F5344CB8AC3E}">
        <p14:creationId xmlns:p14="http://schemas.microsoft.com/office/powerpoint/2010/main" val="1587914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EA5F147-1E4D-2207-E5E1-13FD4A3E505F}"/>
              </a:ext>
            </a:extLst>
          </p:cNvPr>
          <p:cNvSpPr>
            <a:spLocks noGrp="1"/>
          </p:cNvSpPr>
          <p:nvPr>
            <p:ph type="title"/>
          </p:nvPr>
        </p:nvSpPr>
        <p:spPr/>
        <p:txBody>
          <a:bodyPr/>
          <a:lstStyle/>
          <a:p>
            <a:r>
              <a:rPr lang="es-ES"/>
              <a:t>Origen del movimiento de reporte</a:t>
            </a:r>
            <a:endParaRPr lang="es-MX"/>
          </a:p>
        </p:txBody>
      </p:sp>
      <p:sp>
        <p:nvSpPr>
          <p:cNvPr id="4" name="Marcador de texto 3">
            <a:extLst>
              <a:ext uri="{FF2B5EF4-FFF2-40B4-BE49-F238E27FC236}">
                <a16:creationId xmlns:a16="http://schemas.microsoft.com/office/drawing/2014/main" id="{1A292034-7CB0-758F-9084-EE5CCA61E5EA}"/>
              </a:ext>
            </a:extLst>
          </p:cNvPr>
          <p:cNvSpPr>
            <a:spLocks noGrp="1"/>
          </p:cNvSpPr>
          <p:nvPr>
            <p:ph type="body" sz="quarter" idx="13"/>
          </p:nvPr>
        </p:nvSpPr>
        <p:spPr/>
        <p:txBody>
          <a:bodyPr/>
          <a:lstStyle/>
          <a:p>
            <a:r>
              <a:rPr lang="es-MX"/>
              <a:t>Cada vez menos voluntario</a:t>
            </a:r>
          </a:p>
        </p:txBody>
      </p:sp>
      <p:pic>
        <p:nvPicPr>
          <p:cNvPr id="6" name="Imagen 5">
            <a:extLst>
              <a:ext uri="{FF2B5EF4-FFF2-40B4-BE49-F238E27FC236}">
                <a16:creationId xmlns:a16="http://schemas.microsoft.com/office/drawing/2014/main" id="{DE9D5E3A-1B4A-AADC-C190-D851A6BC7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014" y="1334205"/>
            <a:ext cx="4172747" cy="2347169"/>
          </a:xfrm>
          <a:prstGeom prst="rect">
            <a:avLst/>
          </a:prstGeom>
        </p:spPr>
      </p:pic>
      <p:pic>
        <p:nvPicPr>
          <p:cNvPr id="8" name="Imagen 7">
            <a:extLst>
              <a:ext uri="{FF2B5EF4-FFF2-40B4-BE49-F238E27FC236}">
                <a16:creationId xmlns:a16="http://schemas.microsoft.com/office/drawing/2014/main" id="{0418E63B-33E1-8D9A-DDCB-6E58285A0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014" y="4018344"/>
            <a:ext cx="4172747" cy="2347170"/>
          </a:xfrm>
          <a:prstGeom prst="rect">
            <a:avLst/>
          </a:prstGeom>
        </p:spPr>
      </p:pic>
      <p:sp>
        <p:nvSpPr>
          <p:cNvPr id="9" name="CuadroTexto 8">
            <a:extLst>
              <a:ext uri="{FF2B5EF4-FFF2-40B4-BE49-F238E27FC236}">
                <a16:creationId xmlns:a16="http://schemas.microsoft.com/office/drawing/2014/main" id="{1017680E-DE08-1431-4579-5189E80DDD35}"/>
              </a:ext>
            </a:extLst>
          </p:cNvPr>
          <p:cNvSpPr txBox="1"/>
          <p:nvPr/>
        </p:nvSpPr>
        <p:spPr>
          <a:xfrm>
            <a:off x="1317911" y="3131744"/>
            <a:ext cx="3842951" cy="400110"/>
          </a:xfrm>
          <a:prstGeom prst="rect">
            <a:avLst/>
          </a:prstGeom>
          <a:solidFill>
            <a:schemeClr val="bg1">
              <a:lumMod val="95000"/>
            </a:schemeClr>
          </a:solidFill>
          <a:ln>
            <a:solidFill>
              <a:schemeClr val="bg1">
                <a:lumMod val="95000"/>
              </a:schemeClr>
            </a:solidFill>
          </a:ln>
        </p:spPr>
        <p:txBody>
          <a:bodyPr wrap="square" rtlCol="0">
            <a:spAutoFit/>
          </a:bodyPr>
          <a:lstStyle/>
          <a:p>
            <a:pPr algn="ctr"/>
            <a:r>
              <a:rPr lang="es-MX" sz="2000" b="1">
                <a:solidFill>
                  <a:schemeClr val="accent1"/>
                </a:solidFill>
                <a:latin typeface="Arial" panose="020B0604020202020204" pitchFamily="34" charset="0"/>
                <a:cs typeface="Arial" panose="020B0604020202020204" pitchFamily="34" charset="0"/>
              </a:rPr>
              <a:t>Reporte Financiero</a:t>
            </a:r>
          </a:p>
        </p:txBody>
      </p:sp>
      <p:sp>
        <p:nvSpPr>
          <p:cNvPr id="10" name="CuadroTexto 9">
            <a:extLst>
              <a:ext uri="{FF2B5EF4-FFF2-40B4-BE49-F238E27FC236}">
                <a16:creationId xmlns:a16="http://schemas.microsoft.com/office/drawing/2014/main" id="{53171EB4-4FC1-8F83-AF7E-14BBC1FDB1AC}"/>
              </a:ext>
            </a:extLst>
          </p:cNvPr>
          <p:cNvSpPr txBox="1"/>
          <p:nvPr/>
        </p:nvSpPr>
        <p:spPr>
          <a:xfrm>
            <a:off x="1317911" y="5864335"/>
            <a:ext cx="3842951" cy="400110"/>
          </a:xfrm>
          <a:prstGeom prst="rect">
            <a:avLst/>
          </a:prstGeom>
          <a:solidFill>
            <a:schemeClr val="bg1">
              <a:lumMod val="95000"/>
            </a:schemeClr>
          </a:solidFill>
          <a:ln>
            <a:solidFill>
              <a:schemeClr val="bg1">
                <a:lumMod val="95000"/>
              </a:schemeClr>
            </a:solidFill>
          </a:ln>
        </p:spPr>
        <p:txBody>
          <a:bodyPr wrap="square" rtlCol="0">
            <a:spAutoFit/>
          </a:bodyPr>
          <a:lstStyle/>
          <a:p>
            <a:pPr algn="ctr"/>
            <a:r>
              <a:rPr lang="es-MX" sz="2000" b="1">
                <a:solidFill>
                  <a:schemeClr val="accent1"/>
                </a:solidFill>
                <a:latin typeface="Arial" panose="020B0604020202020204" pitchFamily="34" charset="0"/>
                <a:cs typeface="Arial" panose="020B0604020202020204" pitchFamily="34" charset="0"/>
              </a:rPr>
              <a:t>Reporte de Sostenibilidad</a:t>
            </a:r>
          </a:p>
        </p:txBody>
      </p:sp>
      <p:sp>
        <p:nvSpPr>
          <p:cNvPr id="11" name="Flecha: a la derecha 10">
            <a:extLst>
              <a:ext uri="{FF2B5EF4-FFF2-40B4-BE49-F238E27FC236}">
                <a16:creationId xmlns:a16="http://schemas.microsoft.com/office/drawing/2014/main" id="{1CDF52D7-FC78-3FBE-A217-CF0289067E25}"/>
              </a:ext>
            </a:extLst>
          </p:cNvPr>
          <p:cNvSpPr/>
          <p:nvPr/>
        </p:nvSpPr>
        <p:spPr>
          <a:xfrm>
            <a:off x="5671751" y="2096231"/>
            <a:ext cx="1952368" cy="932241"/>
          </a:xfrm>
          <a:prstGeom prst="righ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a la derecha 11">
            <a:extLst>
              <a:ext uri="{FF2B5EF4-FFF2-40B4-BE49-F238E27FC236}">
                <a16:creationId xmlns:a16="http://schemas.microsoft.com/office/drawing/2014/main" id="{D5B97D7B-59D8-1E0B-4B1B-9390ABA9F1B8}"/>
              </a:ext>
            </a:extLst>
          </p:cNvPr>
          <p:cNvSpPr/>
          <p:nvPr/>
        </p:nvSpPr>
        <p:spPr>
          <a:xfrm>
            <a:off x="5671751" y="4725808"/>
            <a:ext cx="1952368" cy="932241"/>
          </a:xfrm>
          <a:prstGeom prst="righ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F7D64327-7F3A-35E7-AB93-28B69C4DB5C0}"/>
              </a:ext>
            </a:extLst>
          </p:cNvPr>
          <p:cNvSpPr txBox="1"/>
          <p:nvPr/>
        </p:nvSpPr>
        <p:spPr>
          <a:xfrm>
            <a:off x="8068962" y="2096231"/>
            <a:ext cx="3153509" cy="707886"/>
          </a:xfrm>
          <a:prstGeom prst="rect">
            <a:avLst/>
          </a:prstGeom>
          <a:noFill/>
        </p:spPr>
        <p:txBody>
          <a:bodyPr wrap="square" rtlCol="0">
            <a:spAutoFit/>
          </a:bodyPr>
          <a:lstStyle/>
          <a:p>
            <a:pPr algn="ctr"/>
            <a:r>
              <a:rPr lang="es-MX" sz="2000">
                <a:latin typeface="Arial" panose="020B0604020202020204" pitchFamily="34" charset="0"/>
                <a:cs typeface="Arial" panose="020B0604020202020204" pitchFamily="34" charset="0"/>
              </a:rPr>
              <a:t>Desde la Gran Depresión en 1929</a:t>
            </a:r>
          </a:p>
        </p:txBody>
      </p:sp>
      <p:sp>
        <p:nvSpPr>
          <p:cNvPr id="14" name="CuadroTexto 13">
            <a:extLst>
              <a:ext uri="{FF2B5EF4-FFF2-40B4-BE49-F238E27FC236}">
                <a16:creationId xmlns:a16="http://schemas.microsoft.com/office/drawing/2014/main" id="{A27AD562-EF0F-712E-2329-E4C01CB7CE6E}"/>
              </a:ext>
            </a:extLst>
          </p:cNvPr>
          <p:cNvSpPr txBox="1"/>
          <p:nvPr/>
        </p:nvSpPr>
        <p:spPr>
          <a:xfrm>
            <a:off x="8068961" y="4928702"/>
            <a:ext cx="3153509" cy="400110"/>
          </a:xfrm>
          <a:prstGeom prst="rect">
            <a:avLst/>
          </a:prstGeom>
          <a:noFill/>
        </p:spPr>
        <p:txBody>
          <a:bodyPr wrap="square" rtlCol="0">
            <a:spAutoFit/>
          </a:bodyPr>
          <a:lstStyle/>
          <a:p>
            <a:pPr algn="ctr"/>
            <a:r>
              <a:rPr lang="es-MX" sz="2000">
                <a:latin typeface="Arial" panose="020B0604020202020204" pitchFamily="34" charset="0"/>
                <a:cs typeface="Arial" panose="020B0604020202020204" pitchFamily="34" charset="0"/>
              </a:rPr>
              <a:t>Década de los 90</a:t>
            </a:r>
          </a:p>
        </p:txBody>
      </p:sp>
    </p:spTree>
    <p:extLst>
      <p:ext uri="{BB962C8B-B14F-4D97-AF65-F5344CB8AC3E}">
        <p14:creationId xmlns:p14="http://schemas.microsoft.com/office/powerpoint/2010/main" val="29761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798197-1039-1522-732F-F802C5D40E63}"/>
              </a:ext>
            </a:extLst>
          </p:cNvPr>
          <p:cNvSpPr>
            <a:spLocks noGrp="1"/>
          </p:cNvSpPr>
          <p:nvPr>
            <p:ph type="title"/>
          </p:nvPr>
        </p:nvSpPr>
        <p:spPr/>
        <p:txBody>
          <a:bodyPr lIns="91440" tIns="45720" rIns="91440" bIns="45720" anchor="ctr"/>
          <a:lstStyle/>
          <a:p>
            <a:r>
              <a:rPr lang="es-MX">
                <a:latin typeface="Arial Black"/>
                <a:cs typeface="Arial"/>
              </a:rPr>
              <a:t>La sostenibilidad como base de la rendición de cuentas y de la estrategia corporativa</a:t>
            </a:r>
            <a:endParaRPr lang="en-US"/>
          </a:p>
        </p:txBody>
      </p:sp>
      <p:pic>
        <p:nvPicPr>
          <p:cNvPr id="4" name="Imagen 3" descr="Diagrama&#10;&#10;Descripción generada automáticamente">
            <a:extLst>
              <a:ext uri="{FF2B5EF4-FFF2-40B4-BE49-F238E27FC236}">
                <a16:creationId xmlns:a16="http://schemas.microsoft.com/office/drawing/2014/main" id="{703D3AC2-4BD5-CE23-A45D-CF466194FF65}"/>
              </a:ext>
            </a:extLst>
          </p:cNvPr>
          <p:cNvPicPr>
            <a:picLocks noChangeAspect="1"/>
          </p:cNvPicPr>
          <p:nvPr/>
        </p:nvPicPr>
        <p:blipFill>
          <a:blip r:embed="rId2"/>
          <a:stretch>
            <a:fillRect/>
          </a:stretch>
        </p:blipFill>
        <p:spPr>
          <a:xfrm>
            <a:off x="2598080" y="943065"/>
            <a:ext cx="7067729" cy="5719492"/>
          </a:xfrm>
          <a:prstGeom prst="rect">
            <a:avLst/>
          </a:prstGeom>
        </p:spPr>
      </p:pic>
      <p:sp>
        <p:nvSpPr>
          <p:cNvPr id="8" name="Title 6">
            <a:extLst>
              <a:ext uri="{FF2B5EF4-FFF2-40B4-BE49-F238E27FC236}">
                <a16:creationId xmlns:a16="http://schemas.microsoft.com/office/drawing/2014/main" id="{75606996-B7C2-D38F-B4F2-5AABBAA61400}"/>
              </a:ext>
            </a:extLst>
          </p:cNvPr>
          <p:cNvSpPr txBox="1">
            <a:spLocks/>
          </p:cNvSpPr>
          <p:nvPr/>
        </p:nvSpPr>
        <p:spPr>
          <a:xfrm>
            <a:off x="9494478" y="2625218"/>
            <a:ext cx="2355343" cy="1602479"/>
          </a:xfrm>
          <a:prstGeom prst="rect">
            <a:avLst/>
          </a:prstGeom>
        </p:spPr>
        <p:txBody>
          <a:bodyPr lIns="91440" tIns="45720" rIns="91440" bIns="45720" anchor="ctr"/>
          <a:lstStyle>
            <a:lvl1pPr algn="l" defTabSz="914400" rtl="0" eaLnBrk="1" latinLnBrk="0" hangingPunct="1">
              <a:lnSpc>
                <a:spcPct val="90000"/>
              </a:lnSpc>
              <a:spcBef>
                <a:spcPct val="0"/>
              </a:spcBef>
              <a:buNone/>
              <a:defRPr sz="2400" b="1" kern="1200">
                <a:solidFill>
                  <a:schemeClr val="accent1"/>
                </a:solidFill>
                <a:latin typeface="Arial Black" panose="020B0A04020102020204" pitchFamily="34" charset="0"/>
                <a:ea typeface="+mj-ea"/>
                <a:cs typeface="Arial" panose="020B0604020202020204" pitchFamily="34" charset="0"/>
              </a:defRPr>
            </a:lvl1pPr>
          </a:lstStyle>
          <a:p>
            <a:r>
              <a:rPr lang="es-MX">
                <a:latin typeface="Arial Black"/>
                <a:cs typeface="Arial"/>
              </a:rPr>
              <a:t>Materialidad de Impacto</a:t>
            </a:r>
            <a:endParaRPr lang="es-ES" err="1"/>
          </a:p>
        </p:txBody>
      </p:sp>
      <p:sp>
        <p:nvSpPr>
          <p:cNvPr id="14" name="Title 6">
            <a:extLst>
              <a:ext uri="{FF2B5EF4-FFF2-40B4-BE49-F238E27FC236}">
                <a16:creationId xmlns:a16="http://schemas.microsoft.com/office/drawing/2014/main" id="{C177D2CC-96B4-00BB-9A09-77E680469644}"/>
              </a:ext>
            </a:extLst>
          </p:cNvPr>
          <p:cNvSpPr txBox="1">
            <a:spLocks/>
          </p:cNvSpPr>
          <p:nvPr/>
        </p:nvSpPr>
        <p:spPr>
          <a:xfrm>
            <a:off x="695534" y="2467066"/>
            <a:ext cx="2355343" cy="1602479"/>
          </a:xfrm>
          <a:prstGeom prst="rect">
            <a:avLst/>
          </a:prstGeom>
        </p:spPr>
        <p:txBody>
          <a:bodyPr lIns="91440" tIns="45720" rIns="91440" bIns="45720" anchor="ctr"/>
          <a:lstStyle>
            <a:lvl1pPr algn="l" defTabSz="914400" rtl="0" eaLnBrk="1" latinLnBrk="0" hangingPunct="1">
              <a:lnSpc>
                <a:spcPct val="90000"/>
              </a:lnSpc>
              <a:spcBef>
                <a:spcPct val="0"/>
              </a:spcBef>
              <a:buNone/>
              <a:defRPr sz="2400" b="1" kern="1200">
                <a:solidFill>
                  <a:schemeClr val="accent1"/>
                </a:solidFill>
                <a:latin typeface="Arial Black" panose="020B0A04020102020204" pitchFamily="34" charset="0"/>
                <a:ea typeface="+mj-ea"/>
                <a:cs typeface="Arial" panose="020B0604020202020204" pitchFamily="34" charset="0"/>
              </a:defRPr>
            </a:lvl1pPr>
          </a:lstStyle>
          <a:p>
            <a:r>
              <a:rPr lang="es-MX">
                <a:latin typeface="Arial Black"/>
                <a:cs typeface="Arial"/>
              </a:rPr>
              <a:t>Materialidad Financiera</a:t>
            </a:r>
            <a:endParaRPr lang="es-ES" err="1"/>
          </a:p>
        </p:txBody>
      </p:sp>
    </p:spTree>
    <p:extLst>
      <p:ext uri="{BB962C8B-B14F-4D97-AF65-F5344CB8AC3E}">
        <p14:creationId xmlns:p14="http://schemas.microsoft.com/office/powerpoint/2010/main" val="2069790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56446A8-EA61-DB24-C900-BDC196DB2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494347"/>
            <a:ext cx="10434320" cy="5869305"/>
          </a:xfrm>
          <a:prstGeom prst="rect">
            <a:avLst/>
          </a:prstGeom>
        </p:spPr>
      </p:pic>
      <p:sp>
        <p:nvSpPr>
          <p:cNvPr id="2" name="Title 1">
            <a:extLst>
              <a:ext uri="{FF2B5EF4-FFF2-40B4-BE49-F238E27FC236}">
                <a16:creationId xmlns:a16="http://schemas.microsoft.com/office/drawing/2014/main" id="{66AD7932-1F01-B08F-004A-5077018FF9E0}"/>
              </a:ext>
            </a:extLst>
          </p:cNvPr>
          <p:cNvSpPr>
            <a:spLocks noGrp="1"/>
          </p:cNvSpPr>
          <p:nvPr>
            <p:ph type="title"/>
          </p:nvPr>
        </p:nvSpPr>
        <p:spPr>
          <a:xfrm>
            <a:off x="1017587" y="215572"/>
            <a:ext cx="10205379" cy="437913"/>
          </a:xfrm>
        </p:spPr>
        <p:txBody>
          <a:bodyPr/>
          <a:lstStyle/>
          <a:p>
            <a:r>
              <a:rPr lang="en-US"/>
              <a:t>El </a:t>
            </a:r>
            <a:r>
              <a:rPr lang="en-US" err="1"/>
              <a:t>Ecosistema</a:t>
            </a:r>
            <a:r>
              <a:rPr lang="en-US"/>
              <a:t> de la sostenibilidad </a:t>
            </a:r>
            <a:r>
              <a:rPr lang="en-US" err="1"/>
              <a:t>corporativa</a:t>
            </a:r>
            <a:endParaRPr lang="es-CO"/>
          </a:p>
        </p:txBody>
      </p:sp>
    </p:spTree>
    <p:extLst>
      <p:ext uri="{BB962C8B-B14F-4D97-AF65-F5344CB8AC3E}">
        <p14:creationId xmlns:p14="http://schemas.microsoft.com/office/powerpoint/2010/main" val="1236904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65E8-1F75-4BC0-8399-366C3ACE765A}"/>
              </a:ext>
            </a:extLst>
          </p:cNvPr>
          <p:cNvSpPr>
            <a:spLocks noGrp="1"/>
          </p:cNvSpPr>
          <p:nvPr>
            <p:ph type="title"/>
          </p:nvPr>
        </p:nvSpPr>
        <p:spPr/>
        <p:txBody>
          <a:bodyPr/>
          <a:lstStyle/>
          <a:p>
            <a:r>
              <a:rPr lang="en-US"/>
              <a:t>Los </a:t>
            </a:r>
            <a:r>
              <a:rPr lang="en-US" err="1"/>
              <a:t>actores</a:t>
            </a:r>
            <a:r>
              <a:rPr lang="en-US"/>
              <a:t> de la </a:t>
            </a:r>
            <a:r>
              <a:rPr lang="en-US" err="1"/>
              <a:t>información</a:t>
            </a:r>
            <a:r>
              <a:rPr lang="en-US"/>
              <a:t> de </a:t>
            </a:r>
            <a:r>
              <a:rPr lang="en-US" err="1"/>
              <a:t>sostenibilidad</a:t>
            </a:r>
            <a:endParaRPr lang="es-CO"/>
          </a:p>
        </p:txBody>
      </p:sp>
      <p:pic>
        <p:nvPicPr>
          <p:cNvPr id="6" name="Imagen 5">
            <a:extLst>
              <a:ext uri="{FF2B5EF4-FFF2-40B4-BE49-F238E27FC236}">
                <a16:creationId xmlns:a16="http://schemas.microsoft.com/office/drawing/2014/main" id="{DCE8010E-0E31-930D-740F-CE5EDF0343BB}"/>
              </a:ext>
            </a:extLst>
          </p:cNvPr>
          <p:cNvPicPr>
            <a:picLocks noChangeAspect="1"/>
          </p:cNvPicPr>
          <p:nvPr/>
        </p:nvPicPr>
        <p:blipFill>
          <a:blip r:embed="rId2"/>
          <a:stretch>
            <a:fillRect/>
          </a:stretch>
        </p:blipFill>
        <p:spPr>
          <a:xfrm>
            <a:off x="1186593" y="810481"/>
            <a:ext cx="10474074" cy="5237037"/>
          </a:xfrm>
          <a:prstGeom prst="rect">
            <a:avLst/>
          </a:prstGeom>
        </p:spPr>
      </p:pic>
      <p:sp>
        <p:nvSpPr>
          <p:cNvPr id="3" name="Star: 5 Points 2">
            <a:extLst>
              <a:ext uri="{FF2B5EF4-FFF2-40B4-BE49-F238E27FC236}">
                <a16:creationId xmlns:a16="http://schemas.microsoft.com/office/drawing/2014/main" id="{05E55772-99B3-CBC5-F746-C735162F22B1}"/>
              </a:ext>
            </a:extLst>
          </p:cNvPr>
          <p:cNvSpPr/>
          <p:nvPr/>
        </p:nvSpPr>
        <p:spPr>
          <a:xfrm>
            <a:off x="4154905" y="1026695"/>
            <a:ext cx="513348" cy="609600"/>
          </a:xfrm>
          <a:prstGeom prst="star5">
            <a:avLst/>
          </a:prstGeom>
          <a:solidFill>
            <a:srgbClr val="C79B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532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D13EF83-9DF9-389B-9192-2696785E7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2170" y="864105"/>
            <a:ext cx="1787655" cy="1787655"/>
          </a:xfrm>
          <a:prstGeom prst="rect">
            <a:avLst/>
          </a:prstGeom>
        </p:spPr>
      </p:pic>
      <p:sp>
        <p:nvSpPr>
          <p:cNvPr id="9" name="CuadroTexto 8">
            <a:extLst>
              <a:ext uri="{FF2B5EF4-FFF2-40B4-BE49-F238E27FC236}">
                <a16:creationId xmlns:a16="http://schemas.microsoft.com/office/drawing/2014/main" id="{9037FFEE-C5C4-02C8-5A07-F5DCE1591104}"/>
              </a:ext>
            </a:extLst>
          </p:cNvPr>
          <p:cNvSpPr txBox="1"/>
          <p:nvPr/>
        </p:nvSpPr>
        <p:spPr>
          <a:xfrm>
            <a:off x="2254245" y="3332480"/>
            <a:ext cx="7683504" cy="1107996"/>
          </a:xfrm>
          <a:prstGeom prst="rect">
            <a:avLst/>
          </a:prstGeom>
          <a:noFill/>
        </p:spPr>
        <p:txBody>
          <a:bodyPr wrap="square" rtlCol="0">
            <a:spAutoFit/>
          </a:bodyPr>
          <a:lstStyle/>
          <a:p>
            <a:pPr algn="ctr"/>
            <a:r>
              <a:rPr lang="es-MX" sz="2200">
                <a:latin typeface="Arial" panose="020B0604020202020204" pitchFamily="34" charset="0"/>
                <a:cs typeface="Arial" panose="020B0604020202020204" pitchFamily="34" charset="0"/>
              </a:rPr>
              <a:t>Este material es de autoría del </a:t>
            </a:r>
            <a:r>
              <a:rPr lang="es-MX" sz="2200" b="1">
                <a:solidFill>
                  <a:schemeClr val="accent1"/>
                </a:solidFill>
                <a:latin typeface="Arial" panose="020B0604020202020204" pitchFamily="34" charset="0"/>
                <a:cs typeface="Arial" panose="020B0604020202020204" pitchFamily="34" charset="0"/>
              </a:rPr>
              <a:t>Global Reporting Initiative </a:t>
            </a:r>
            <a:r>
              <a:rPr lang="es-MX" sz="2200">
                <a:latin typeface="Arial" panose="020B0604020202020204" pitchFamily="34" charset="0"/>
                <a:cs typeface="Arial" panose="020B0604020202020204" pitchFamily="34" charset="0"/>
              </a:rPr>
              <a:t>y su reproducción total y/o parcial por parte de terceros no está autorizada. </a:t>
            </a:r>
          </a:p>
        </p:txBody>
      </p:sp>
      <p:sp>
        <p:nvSpPr>
          <p:cNvPr id="10" name="CuadroTexto 9">
            <a:extLst>
              <a:ext uri="{FF2B5EF4-FFF2-40B4-BE49-F238E27FC236}">
                <a16:creationId xmlns:a16="http://schemas.microsoft.com/office/drawing/2014/main" id="{DDD06606-5968-CEB0-C1A7-6A1713A1CB05}"/>
              </a:ext>
            </a:extLst>
          </p:cNvPr>
          <p:cNvSpPr txBox="1"/>
          <p:nvPr/>
        </p:nvSpPr>
        <p:spPr>
          <a:xfrm>
            <a:off x="142240" y="6400800"/>
            <a:ext cx="6421120" cy="338554"/>
          </a:xfrm>
          <a:prstGeom prst="rect">
            <a:avLst/>
          </a:prstGeom>
          <a:noFill/>
        </p:spPr>
        <p:txBody>
          <a:bodyPr wrap="square" rtlCol="0">
            <a:spAutoFit/>
          </a:bodyPr>
          <a:lstStyle/>
          <a:p>
            <a:r>
              <a:rPr lang="es-MX" sz="1600">
                <a:latin typeface="Arial" panose="020B0604020202020204" pitchFamily="34" charset="0"/>
                <a:cs typeface="Arial" panose="020B0604020202020204" pitchFamily="34" charset="0"/>
              </a:rPr>
              <a:t>Consulte </a:t>
            </a:r>
            <a:r>
              <a:rPr lang="es-MX" sz="1600">
                <a:latin typeface="Arial" panose="020B0604020202020204" pitchFamily="34" charset="0"/>
                <a:cs typeface="Arial" panose="020B0604020202020204" pitchFamily="34" charset="0"/>
                <a:hlinkClick r:id="rId4"/>
              </a:rPr>
              <a:t>GRI – </a:t>
            </a:r>
            <a:r>
              <a:rPr lang="es-MX" sz="1600" err="1">
                <a:latin typeface="Arial" panose="020B0604020202020204" pitchFamily="34" charset="0"/>
                <a:cs typeface="Arial" panose="020B0604020202020204" pitchFamily="34" charset="0"/>
                <a:hlinkClick r:id="rId4"/>
              </a:rPr>
              <a:t>Copywright</a:t>
            </a:r>
            <a:r>
              <a:rPr lang="es-MX" sz="1600">
                <a:latin typeface="Arial" panose="020B0604020202020204" pitchFamily="34" charset="0"/>
                <a:cs typeface="Arial" panose="020B0604020202020204" pitchFamily="34" charset="0"/>
                <a:hlinkClick r:id="rId4"/>
              </a:rPr>
              <a:t> (globalreporting.org)</a:t>
            </a:r>
            <a:endParaRPr lang="es-MX"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27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A1C2927-9EB6-FA32-76C9-7592996F74A9}"/>
              </a:ext>
            </a:extLst>
          </p:cNvPr>
          <p:cNvSpPr>
            <a:spLocks noGrp="1"/>
          </p:cNvSpPr>
          <p:nvPr>
            <p:ph type="title"/>
          </p:nvPr>
        </p:nvSpPr>
        <p:spPr>
          <a:xfrm>
            <a:off x="750785" y="168024"/>
            <a:ext cx="2437584" cy="437913"/>
          </a:xfrm>
        </p:spPr>
        <p:txBody>
          <a:bodyPr/>
          <a:lstStyle/>
          <a:p>
            <a:r>
              <a:rPr lang="es-MX"/>
              <a:t>Lista infinita</a:t>
            </a:r>
          </a:p>
        </p:txBody>
      </p:sp>
      <p:grpSp>
        <p:nvGrpSpPr>
          <p:cNvPr id="31" name="Grupo 30">
            <a:extLst>
              <a:ext uri="{FF2B5EF4-FFF2-40B4-BE49-F238E27FC236}">
                <a16:creationId xmlns:a16="http://schemas.microsoft.com/office/drawing/2014/main" id="{A70C88AD-B474-C8D3-B776-27218FA548C6}"/>
              </a:ext>
            </a:extLst>
          </p:cNvPr>
          <p:cNvGrpSpPr/>
          <p:nvPr/>
        </p:nvGrpSpPr>
        <p:grpSpPr>
          <a:xfrm>
            <a:off x="1788402" y="54027"/>
            <a:ext cx="9652813" cy="6709684"/>
            <a:chOff x="2299885" y="30388"/>
            <a:chExt cx="9652813" cy="6709684"/>
          </a:xfrm>
        </p:grpSpPr>
        <p:graphicFrame>
          <p:nvGraphicFramePr>
            <p:cNvPr id="6" name="Diagrama 5">
              <a:extLst>
                <a:ext uri="{FF2B5EF4-FFF2-40B4-BE49-F238E27FC236}">
                  <a16:creationId xmlns:a16="http://schemas.microsoft.com/office/drawing/2014/main" id="{916DFD09-8168-7D77-C65F-A06EE6E365D7}"/>
                </a:ext>
              </a:extLst>
            </p:cNvPr>
            <p:cNvGraphicFramePr/>
            <p:nvPr/>
          </p:nvGraphicFramePr>
          <p:xfrm>
            <a:off x="2299885" y="117927"/>
            <a:ext cx="4245294" cy="6622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0" name="Grupo 29">
              <a:extLst>
                <a:ext uri="{FF2B5EF4-FFF2-40B4-BE49-F238E27FC236}">
                  <a16:creationId xmlns:a16="http://schemas.microsoft.com/office/drawing/2014/main" id="{87CDE8BF-3836-05CE-25B8-BFC4FE4B9200}"/>
                </a:ext>
              </a:extLst>
            </p:cNvPr>
            <p:cNvGrpSpPr/>
            <p:nvPr/>
          </p:nvGrpSpPr>
          <p:grpSpPr>
            <a:xfrm>
              <a:off x="5394407" y="30388"/>
              <a:ext cx="6558291" cy="6650673"/>
              <a:chOff x="5394407" y="30388"/>
              <a:chExt cx="6558291" cy="6650673"/>
            </a:xfrm>
          </p:grpSpPr>
          <p:pic>
            <p:nvPicPr>
              <p:cNvPr id="1026" name="Picture 2" descr="Principles for Responsible Investment (PRI) - Infrastructure Tool Navigator">
                <a:extLst>
                  <a:ext uri="{FF2B5EF4-FFF2-40B4-BE49-F238E27FC236}">
                    <a16:creationId xmlns:a16="http://schemas.microsoft.com/office/drawing/2014/main" id="{CF8C0220-90D6-38A5-864F-4B8EEFE820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739" b="21450"/>
              <a:stretch/>
            </p:blipFill>
            <p:spPr bwMode="auto">
              <a:xfrm>
                <a:off x="5853474" y="117927"/>
                <a:ext cx="1974003" cy="5804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bjetivos de Desarrollo Sostenible - Wikipedia, la enciclopedia libre">
                <a:extLst>
                  <a:ext uri="{FF2B5EF4-FFF2-40B4-BE49-F238E27FC236}">
                    <a16:creationId xmlns:a16="http://schemas.microsoft.com/office/drawing/2014/main" id="{29B10290-319F-40D7-EDF8-CBC6EA15A9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1727" y="30388"/>
                <a:ext cx="960716" cy="66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B94F2EF2-5888-D30F-58CF-1E266108265D}"/>
                  </a:ext>
                </a:extLst>
              </p:cNvPr>
              <p:cNvSpPr/>
              <p:nvPr/>
            </p:nvSpPr>
            <p:spPr>
              <a:xfrm>
                <a:off x="5735728" y="992686"/>
                <a:ext cx="2209494" cy="580459"/>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400">
                    <a:latin typeface="Arial" panose="020B0604020202020204" pitchFamily="34" charset="0"/>
                    <a:cs typeface="Arial" panose="020B0604020202020204" pitchFamily="34" charset="0"/>
                  </a:rPr>
                  <a:t>Ver siguiente gráfica</a:t>
                </a:r>
              </a:p>
            </p:txBody>
          </p:sp>
          <p:grpSp>
            <p:nvGrpSpPr>
              <p:cNvPr id="14" name="Grupo 13">
                <a:extLst>
                  <a:ext uri="{FF2B5EF4-FFF2-40B4-BE49-F238E27FC236}">
                    <a16:creationId xmlns:a16="http://schemas.microsoft.com/office/drawing/2014/main" id="{E83B758D-2E5C-58A1-0352-D801CAB0646E}"/>
                  </a:ext>
                </a:extLst>
              </p:cNvPr>
              <p:cNvGrpSpPr/>
              <p:nvPr/>
            </p:nvGrpSpPr>
            <p:grpSpPr>
              <a:xfrm>
                <a:off x="5738620" y="1841670"/>
                <a:ext cx="5917088" cy="537917"/>
                <a:chOff x="5738620" y="1841670"/>
                <a:chExt cx="5917088" cy="537917"/>
              </a:xfrm>
            </p:grpSpPr>
            <p:sp>
              <p:nvSpPr>
                <p:cNvPr id="15" name="Forma libre: forma 14">
                  <a:extLst>
                    <a:ext uri="{FF2B5EF4-FFF2-40B4-BE49-F238E27FC236}">
                      <a16:creationId xmlns:a16="http://schemas.microsoft.com/office/drawing/2014/main" id="{35CD6F58-A7CA-3F40-28C9-EEBB2B67C2C4}"/>
                    </a:ext>
                  </a:extLst>
                </p:cNvPr>
                <p:cNvSpPr/>
                <p:nvPr/>
              </p:nvSpPr>
              <p:spPr>
                <a:xfrm>
                  <a:off x="5738620" y="1841670"/>
                  <a:ext cx="896528" cy="537917"/>
                </a:xfrm>
                <a:custGeom>
                  <a:avLst/>
                  <a:gdLst>
                    <a:gd name="connsiteX0" fmla="*/ 0 w 896528"/>
                    <a:gd name="connsiteY0" fmla="*/ 53792 h 537917"/>
                    <a:gd name="connsiteX1" fmla="*/ 53792 w 896528"/>
                    <a:gd name="connsiteY1" fmla="*/ 0 h 537917"/>
                    <a:gd name="connsiteX2" fmla="*/ 842736 w 896528"/>
                    <a:gd name="connsiteY2" fmla="*/ 0 h 537917"/>
                    <a:gd name="connsiteX3" fmla="*/ 896528 w 896528"/>
                    <a:gd name="connsiteY3" fmla="*/ 53792 h 537917"/>
                    <a:gd name="connsiteX4" fmla="*/ 896528 w 896528"/>
                    <a:gd name="connsiteY4" fmla="*/ 484125 h 537917"/>
                    <a:gd name="connsiteX5" fmla="*/ 842736 w 896528"/>
                    <a:gd name="connsiteY5" fmla="*/ 537917 h 537917"/>
                    <a:gd name="connsiteX6" fmla="*/ 53792 w 896528"/>
                    <a:gd name="connsiteY6" fmla="*/ 537917 h 537917"/>
                    <a:gd name="connsiteX7" fmla="*/ 0 w 896528"/>
                    <a:gd name="connsiteY7" fmla="*/ 484125 h 537917"/>
                    <a:gd name="connsiteX8" fmla="*/ 0 w 896528"/>
                    <a:gd name="connsiteY8" fmla="*/ 53792 h 5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528" h="537917">
                      <a:moveTo>
                        <a:pt x="0" y="53792"/>
                      </a:moveTo>
                      <a:cubicBezTo>
                        <a:pt x="0" y="24083"/>
                        <a:pt x="24083" y="0"/>
                        <a:pt x="53792" y="0"/>
                      </a:cubicBezTo>
                      <a:lnTo>
                        <a:pt x="842736" y="0"/>
                      </a:lnTo>
                      <a:cubicBezTo>
                        <a:pt x="872445" y="0"/>
                        <a:pt x="896528" y="24083"/>
                        <a:pt x="896528" y="53792"/>
                      </a:cubicBezTo>
                      <a:lnTo>
                        <a:pt x="896528" y="484125"/>
                      </a:lnTo>
                      <a:cubicBezTo>
                        <a:pt x="896528" y="513834"/>
                        <a:pt x="872445" y="537917"/>
                        <a:pt x="842736" y="537917"/>
                      </a:cubicBezTo>
                      <a:lnTo>
                        <a:pt x="53792" y="537917"/>
                      </a:lnTo>
                      <a:cubicBezTo>
                        <a:pt x="24083" y="537917"/>
                        <a:pt x="0" y="513834"/>
                        <a:pt x="0" y="484125"/>
                      </a:cubicBezTo>
                      <a:lnTo>
                        <a:pt x="0" y="537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marL="0" lvl="0" indent="0" algn="ctr" defTabSz="622300">
                    <a:lnSpc>
                      <a:spcPct val="90000"/>
                    </a:lnSpc>
                    <a:spcBef>
                      <a:spcPct val="0"/>
                    </a:spcBef>
                    <a:spcAft>
                      <a:spcPct val="35000"/>
                    </a:spcAft>
                    <a:buNone/>
                  </a:pPr>
                  <a:r>
                    <a:rPr lang="es-MX" sz="1400" kern="1200"/>
                    <a:t>Empresas grandes</a:t>
                  </a:r>
                </a:p>
              </p:txBody>
            </p:sp>
            <p:sp>
              <p:nvSpPr>
                <p:cNvPr id="17" name="Forma libre: forma 16">
                  <a:extLst>
                    <a:ext uri="{FF2B5EF4-FFF2-40B4-BE49-F238E27FC236}">
                      <a16:creationId xmlns:a16="http://schemas.microsoft.com/office/drawing/2014/main" id="{7DAE1C41-F0EE-147B-F973-F5B7663AC4BE}"/>
                    </a:ext>
                  </a:extLst>
                </p:cNvPr>
                <p:cNvSpPr/>
                <p:nvPr/>
              </p:nvSpPr>
              <p:spPr>
                <a:xfrm>
                  <a:off x="6993760" y="1841670"/>
                  <a:ext cx="896528" cy="537917"/>
                </a:xfrm>
                <a:custGeom>
                  <a:avLst/>
                  <a:gdLst>
                    <a:gd name="connsiteX0" fmla="*/ 0 w 896528"/>
                    <a:gd name="connsiteY0" fmla="*/ 53792 h 537917"/>
                    <a:gd name="connsiteX1" fmla="*/ 53792 w 896528"/>
                    <a:gd name="connsiteY1" fmla="*/ 0 h 537917"/>
                    <a:gd name="connsiteX2" fmla="*/ 842736 w 896528"/>
                    <a:gd name="connsiteY2" fmla="*/ 0 h 537917"/>
                    <a:gd name="connsiteX3" fmla="*/ 896528 w 896528"/>
                    <a:gd name="connsiteY3" fmla="*/ 53792 h 537917"/>
                    <a:gd name="connsiteX4" fmla="*/ 896528 w 896528"/>
                    <a:gd name="connsiteY4" fmla="*/ 484125 h 537917"/>
                    <a:gd name="connsiteX5" fmla="*/ 842736 w 896528"/>
                    <a:gd name="connsiteY5" fmla="*/ 537917 h 537917"/>
                    <a:gd name="connsiteX6" fmla="*/ 53792 w 896528"/>
                    <a:gd name="connsiteY6" fmla="*/ 537917 h 537917"/>
                    <a:gd name="connsiteX7" fmla="*/ 0 w 896528"/>
                    <a:gd name="connsiteY7" fmla="*/ 484125 h 537917"/>
                    <a:gd name="connsiteX8" fmla="*/ 0 w 896528"/>
                    <a:gd name="connsiteY8" fmla="*/ 53792 h 5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528" h="537917">
                      <a:moveTo>
                        <a:pt x="0" y="53792"/>
                      </a:moveTo>
                      <a:cubicBezTo>
                        <a:pt x="0" y="24083"/>
                        <a:pt x="24083" y="0"/>
                        <a:pt x="53792" y="0"/>
                      </a:cubicBezTo>
                      <a:lnTo>
                        <a:pt x="842736" y="0"/>
                      </a:lnTo>
                      <a:cubicBezTo>
                        <a:pt x="872445" y="0"/>
                        <a:pt x="896528" y="24083"/>
                        <a:pt x="896528" y="53792"/>
                      </a:cubicBezTo>
                      <a:lnTo>
                        <a:pt x="896528" y="484125"/>
                      </a:lnTo>
                      <a:cubicBezTo>
                        <a:pt x="896528" y="513834"/>
                        <a:pt x="872445" y="537917"/>
                        <a:pt x="842736" y="537917"/>
                      </a:cubicBezTo>
                      <a:lnTo>
                        <a:pt x="53792" y="537917"/>
                      </a:lnTo>
                      <a:cubicBezTo>
                        <a:pt x="24083" y="537917"/>
                        <a:pt x="0" y="513834"/>
                        <a:pt x="0" y="484125"/>
                      </a:cubicBezTo>
                      <a:lnTo>
                        <a:pt x="0" y="537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marL="0" lvl="0" indent="0" algn="ctr" defTabSz="622300">
                    <a:lnSpc>
                      <a:spcPct val="90000"/>
                    </a:lnSpc>
                    <a:spcBef>
                      <a:spcPct val="0"/>
                    </a:spcBef>
                    <a:spcAft>
                      <a:spcPct val="35000"/>
                    </a:spcAft>
                    <a:buNone/>
                  </a:pPr>
                  <a:r>
                    <a:rPr lang="es-MX" sz="1400" kern="1200"/>
                    <a:t>Pymes</a:t>
                  </a:r>
                </a:p>
              </p:txBody>
            </p:sp>
            <p:sp>
              <p:nvSpPr>
                <p:cNvPr id="19" name="Forma libre: forma 18">
                  <a:extLst>
                    <a:ext uri="{FF2B5EF4-FFF2-40B4-BE49-F238E27FC236}">
                      <a16:creationId xmlns:a16="http://schemas.microsoft.com/office/drawing/2014/main" id="{6E8AADBB-6247-2A8E-2372-EF55C69BA7DD}"/>
                    </a:ext>
                  </a:extLst>
                </p:cNvPr>
                <p:cNvSpPr/>
                <p:nvPr/>
              </p:nvSpPr>
              <p:spPr>
                <a:xfrm>
                  <a:off x="8248900" y="1841670"/>
                  <a:ext cx="896528" cy="537917"/>
                </a:xfrm>
                <a:custGeom>
                  <a:avLst/>
                  <a:gdLst>
                    <a:gd name="connsiteX0" fmla="*/ 0 w 896528"/>
                    <a:gd name="connsiteY0" fmla="*/ 53792 h 537917"/>
                    <a:gd name="connsiteX1" fmla="*/ 53792 w 896528"/>
                    <a:gd name="connsiteY1" fmla="*/ 0 h 537917"/>
                    <a:gd name="connsiteX2" fmla="*/ 842736 w 896528"/>
                    <a:gd name="connsiteY2" fmla="*/ 0 h 537917"/>
                    <a:gd name="connsiteX3" fmla="*/ 896528 w 896528"/>
                    <a:gd name="connsiteY3" fmla="*/ 53792 h 537917"/>
                    <a:gd name="connsiteX4" fmla="*/ 896528 w 896528"/>
                    <a:gd name="connsiteY4" fmla="*/ 484125 h 537917"/>
                    <a:gd name="connsiteX5" fmla="*/ 842736 w 896528"/>
                    <a:gd name="connsiteY5" fmla="*/ 537917 h 537917"/>
                    <a:gd name="connsiteX6" fmla="*/ 53792 w 896528"/>
                    <a:gd name="connsiteY6" fmla="*/ 537917 h 537917"/>
                    <a:gd name="connsiteX7" fmla="*/ 0 w 896528"/>
                    <a:gd name="connsiteY7" fmla="*/ 484125 h 537917"/>
                    <a:gd name="connsiteX8" fmla="*/ 0 w 896528"/>
                    <a:gd name="connsiteY8" fmla="*/ 53792 h 5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528" h="537917">
                      <a:moveTo>
                        <a:pt x="0" y="53792"/>
                      </a:moveTo>
                      <a:cubicBezTo>
                        <a:pt x="0" y="24083"/>
                        <a:pt x="24083" y="0"/>
                        <a:pt x="53792" y="0"/>
                      </a:cubicBezTo>
                      <a:lnTo>
                        <a:pt x="842736" y="0"/>
                      </a:lnTo>
                      <a:cubicBezTo>
                        <a:pt x="872445" y="0"/>
                        <a:pt x="896528" y="24083"/>
                        <a:pt x="896528" y="53792"/>
                      </a:cubicBezTo>
                      <a:lnTo>
                        <a:pt x="896528" y="484125"/>
                      </a:lnTo>
                      <a:cubicBezTo>
                        <a:pt x="896528" y="513834"/>
                        <a:pt x="872445" y="537917"/>
                        <a:pt x="842736" y="537917"/>
                      </a:cubicBezTo>
                      <a:lnTo>
                        <a:pt x="53792" y="537917"/>
                      </a:lnTo>
                      <a:cubicBezTo>
                        <a:pt x="24083" y="537917"/>
                        <a:pt x="0" y="513834"/>
                        <a:pt x="0" y="484125"/>
                      </a:cubicBezTo>
                      <a:lnTo>
                        <a:pt x="0" y="537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marL="0" lvl="0" indent="0" algn="ctr" defTabSz="622300">
                    <a:lnSpc>
                      <a:spcPct val="90000"/>
                    </a:lnSpc>
                    <a:spcBef>
                      <a:spcPct val="0"/>
                    </a:spcBef>
                    <a:spcAft>
                      <a:spcPct val="35000"/>
                    </a:spcAft>
                    <a:buNone/>
                  </a:pPr>
                  <a:r>
                    <a:rPr lang="es-MX" sz="1400" kern="1200"/>
                    <a:t>OSC</a:t>
                  </a:r>
                </a:p>
              </p:txBody>
            </p:sp>
            <p:sp>
              <p:nvSpPr>
                <p:cNvPr id="21" name="Forma libre: forma 20">
                  <a:extLst>
                    <a:ext uri="{FF2B5EF4-FFF2-40B4-BE49-F238E27FC236}">
                      <a16:creationId xmlns:a16="http://schemas.microsoft.com/office/drawing/2014/main" id="{7CB2FDA3-0991-DF9E-DC72-04A4B47BBA5C}"/>
                    </a:ext>
                  </a:extLst>
                </p:cNvPr>
                <p:cNvSpPr/>
                <p:nvPr/>
              </p:nvSpPr>
              <p:spPr>
                <a:xfrm>
                  <a:off x="9504040" y="1841670"/>
                  <a:ext cx="896528" cy="537917"/>
                </a:xfrm>
                <a:custGeom>
                  <a:avLst/>
                  <a:gdLst>
                    <a:gd name="connsiteX0" fmla="*/ 0 w 896528"/>
                    <a:gd name="connsiteY0" fmla="*/ 53792 h 537917"/>
                    <a:gd name="connsiteX1" fmla="*/ 53792 w 896528"/>
                    <a:gd name="connsiteY1" fmla="*/ 0 h 537917"/>
                    <a:gd name="connsiteX2" fmla="*/ 842736 w 896528"/>
                    <a:gd name="connsiteY2" fmla="*/ 0 h 537917"/>
                    <a:gd name="connsiteX3" fmla="*/ 896528 w 896528"/>
                    <a:gd name="connsiteY3" fmla="*/ 53792 h 537917"/>
                    <a:gd name="connsiteX4" fmla="*/ 896528 w 896528"/>
                    <a:gd name="connsiteY4" fmla="*/ 484125 h 537917"/>
                    <a:gd name="connsiteX5" fmla="*/ 842736 w 896528"/>
                    <a:gd name="connsiteY5" fmla="*/ 537917 h 537917"/>
                    <a:gd name="connsiteX6" fmla="*/ 53792 w 896528"/>
                    <a:gd name="connsiteY6" fmla="*/ 537917 h 537917"/>
                    <a:gd name="connsiteX7" fmla="*/ 0 w 896528"/>
                    <a:gd name="connsiteY7" fmla="*/ 484125 h 537917"/>
                    <a:gd name="connsiteX8" fmla="*/ 0 w 896528"/>
                    <a:gd name="connsiteY8" fmla="*/ 53792 h 5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528" h="537917">
                      <a:moveTo>
                        <a:pt x="0" y="53792"/>
                      </a:moveTo>
                      <a:cubicBezTo>
                        <a:pt x="0" y="24083"/>
                        <a:pt x="24083" y="0"/>
                        <a:pt x="53792" y="0"/>
                      </a:cubicBezTo>
                      <a:lnTo>
                        <a:pt x="842736" y="0"/>
                      </a:lnTo>
                      <a:cubicBezTo>
                        <a:pt x="872445" y="0"/>
                        <a:pt x="896528" y="24083"/>
                        <a:pt x="896528" y="53792"/>
                      </a:cubicBezTo>
                      <a:lnTo>
                        <a:pt x="896528" y="484125"/>
                      </a:lnTo>
                      <a:cubicBezTo>
                        <a:pt x="896528" y="513834"/>
                        <a:pt x="872445" y="537917"/>
                        <a:pt x="842736" y="537917"/>
                      </a:cubicBezTo>
                      <a:lnTo>
                        <a:pt x="53792" y="537917"/>
                      </a:lnTo>
                      <a:cubicBezTo>
                        <a:pt x="24083" y="537917"/>
                        <a:pt x="0" y="513834"/>
                        <a:pt x="0" y="484125"/>
                      </a:cubicBezTo>
                      <a:lnTo>
                        <a:pt x="0" y="537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marL="0" lvl="0" indent="0" algn="ctr" defTabSz="622300">
                    <a:lnSpc>
                      <a:spcPct val="90000"/>
                    </a:lnSpc>
                    <a:spcBef>
                      <a:spcPct val="0"/>
                    </a:spcBef>
                    <a:spcAft>
                      <a:spcPct val="35000"/>
                    </a:spcAft>
                    <a:buNone/>
                  </a:pPr>
                  <a:r>
                    <a:rPr lang="es-MX" sz="1400" kern="1200"/>
                    <a:t>Entidades y Estado</a:t>
                  </a:r>
                </a:p>
              </p:txBody>
            </p:sp>
            <p:sp>
              <p:nvSpPr>
                <p:cNvPr id="23" name="Forma libre: forma 22">
                  <a:extLst>
                    <a:ext uri="{FF2B5EF4-FFF2-40B4-BE49-F238E27FC236}">
                      <a16:creationId xmlns:a16="http://schemas.microsoft.com/office/drawing/2014/main" id="{BA095BA3-3DEA-3C33-72B3-5BB7FD030812}"/>
                    </a:ext>
                  </a:extLst>
                </p:cNvPr>
                <p:cNvSpPr/>
                <p:nvPr/>
              </p:nvSpPr>
              <p:spPr>
                <a:xfrm>
                  <a:off x="10759180" y="1841670"/>
                  <a:ext cx="896528" cy="537917"/>
                </a:xfrm>
                <a:custGeom>
                  <a:avLst/>
                  <a:gdLst>
                    <a:gd name="connsiteX0" fmla="*/ 0 w 896528"/>
                    <a:gd name="connsiteY0" fmla="*/ 53792 h 537917"/>
                    <a:gd name="connsiteX1" fmla="*/ 53792 w 896528"/>
                    <a:gd name="connsiteY1" fmla="*/ 0 h 537917"/>
                    <a:gd name="connsiteX2" fmla="*/ 842736 w 896528"/>
                    <a:gd name="connsiteY2" fmla="*/ 0 h 537917"/>
                    <a:gd name="connsiteX3" fmla="*/ 896528 w 896528"/>
                    <a:gd name="connsiteY3" fmla="*/ 53792 h 537917"/>
                    <a:gd name="connsiteX4" fmla="*/ 896528 w 896528"/>
                    <a:gd name="connsiteY4" fmla="*/ 484125 h 537917"/>
                    <a:gd name="connsiteX5" fmla="*/ 842736 w 896528"/>
                    <a:gd name="connsiteY5" fmla="*/ 537917 h 537917"/>
                    <a:gd name="connsiteX6" fmla="*/ 53792 w 896528"/>
                    <a:gd name="connsiteY6" fmla="*/ 537917 h 537917"/>
                    <a:gd name="connsiteX7" fmla="*/ 0 w 896528"/>
                    <a:gd name="connsiteY7" fmla="*/ 484125 h 537917"/>
                    <a:gd name="connsiteX8" fmla="*/ 0 w 896528"/>
                    <a:gd name="connsiteY8" fmla="*/ 53792 h 5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528" h="537917">
                      <a:moveTo>
                        <a:pt x="0" y="53792"/>
                      </a:moveTo>
                      <a:cubicBezTo>
                        <a:pt x="0" y="24083"/>
                        <a:pt x="24083" y="0"/>
                        <a:pt x="53792" y="0"/>
                      </a:cubicBezTo>
                      <a:lnTo>
                        <a:pt x="842736" y="0"/>
                      </a:lnTo>
                      <a:cubicBezTo>
                        <a:pt x="872445" y="0"/>
                        <a:pt x="896528" y="24083"/>
                        <a:pt x="896528" y="53792"/>
                      </a:cubicBezTo>
                      <a:lnTo>
                        <a:pt x="896528" y="484125"/>
                      </a:lnTo>
                      <a:cubicBezTo>
                        <a:pt x="896528" y="513834"/>
                        <a:pt x="872445" y="537917"/>
                        <a:pt x="842736" y="537917"/>
                      </a:cubicBezTo>
                      <a:lnTo>
                        <a:pt x="53792" y="537917"/>
                      </a:lnTo>
                      <a:cubicBezTo>
                        <a:pt x="24083" y="537917"/>
                        <a:pt x="0" y="513834"/>
                        <a:pt x="0" y="484125"/>
                      </a:cubicBezTo>
                      <a:lnTo>
                        <a:pt x="0" y="537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marL="0" lvl="0" indent="0" algn="ctr" defTabSz="622300">
                    <a:lnSpc>
                      <a:spcPct val="90000"/>
                    </a:lnSpc>
                    <a:spcBef>
                      <a:spcPct val="0"/>
                    </a:spcBef>
                    <a:spcAft>
                      <a:spcPct val="35000"/>
                    </a:spcAft>
                    <a:buNone/>
                  </a:pPr>
                  <a:r>
                    <a:rPr lang="es-MX" sz="1400" kern="1200"/>
                    <a:t>Otros</a:t>
                  </a:r>
                </a:p>
              </p:txBody>
            </p:sp>
          </p:grpSp>
          <p:pic>
            <p:nvPicPr>
              <p:cNvPr id="1030" name="Picture 6" descr="KPMG - Wikipedia, la enciclopedia libre">
                <a:extLst>
                  <a:ext uri="{FF2B5EF4-FFF2-40B4-BE49-F238E27FC236}">
                    <a16:creationId xmlns:a16="http://schemas.microsoft.com/office/drawing/2014/main" id="{4C66C91C-1E78-0890-C52D-9AC27A4435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1622" y="2705604"/>
                <a:ext cx="1299411" cy="5051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wC - Wikipedia, la enciclopedia libre">
                <a:extLst>
                  <a:ext uri="{FF2B5EF4-FFF2-40B4-BE49-F238E27FC236}">
                    <a16:creationId xmlns:a16="http://schemas.microsoft.com/office/drawing/2014/main" id="{E406BD81-7517-6B57-EE52-A85BCA2B9F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6440" y="2526393"/>
                <a:ext cx="896528" cy="6802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rnst &amp; Young - Wikipedia">
                <a:extLst>
                  <a:ext uri="{FF2B5EF4-FFF2-40B4-BE49-F238E27FC236}">
                    <a16:creationId xmlns:a16="http://schemas.microsoft.com/office/drawing/2014/main" id="{0D33D086-E0DE-1D67-D144-80F5E9FEB6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63165" y="2491447"/>
                <a:ext cx="667998" cy="6679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loitte Digital lanza DigitalMix™">
                <a:extLst>
                  <a:ext uri="{FF2B5EF4-FFF2-40B4-BE49-F238E27FC236}">
                    <a16:creationId xmlns:a16="http://schemas.microsoft.com/office/drawing/2014/main" id="{6E3B03FE-200E-E0B8-ACB4-7A86F4F85F1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250" t="31363" r="10098" b="31364"/>
              <a:stretch/>
            </p:blipFill>
            <p:spPr bwMode="auto">
              <a:xfrm>
                <a:off x="9219939" y="2743823"/>
                <a:ext cx="1725661" cy="4287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1AEE4E4-5C4B-CE60-8591-CDFD59A2AF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2019" y="3532651"/>
                <a:ext cx="1584421" cy="2946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ustainalytics">
                <a:extLst>
                  <a:ext uri="{FF2B5EF4-FFF2-40B4-BE49-F238E27FC236}">
                    <a16:creationId xmlns:a16="http://schemas.microsoft.com/office/drawing/2014/main" id="{67AB0103-B073-7DA5-8925-140BA2C283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4542" b="27078"/>
              <a:stretch/>
            </p:blipFill>
            <p:spPr bwMode="auto">
              <a:xfrm>
                <a:off x="5394407" y="3840143"/>
                <a:ext cx="1959643" cy="47404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obecoSAM es la nueva marca sostenible de la gestora holandesa - Funds  Society">
                <a:extLst>
                  <a:ext uri="{FF2B5EF4-FFF2-40B4-BE49-F238E27FC236}">
                    <a16:creationId xmlns:a16="http://schemas.microsoft.com/office/drawing/2014/main" id="{2FB5388B-2A41-985F-55B3-4FA1CB7A48A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650" t="32924" r="13771" b="39406"/>
              <a:stretch/>
            </p:blipFill>
            <p:spPr bwMode="auto">
              <a:xfrm>
                <a:off x="7454874" y="3522871"/>
                <a:ext cx="2496492" cy="62879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owering better investment decisions - MSCI">
                <a:extLst>
                  <a:ext uri="{FF2B5EF4-FFF2-40B4-BE49-F238E27FC236}">
                    <a16:creationId xmlns:a16="http://schemas.microsoft.com/office/drawing/2014/main" id="{E6EB5813-9EDA-617C-B939-B8BABCC596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38501" y="3524426"/>
                <a:ext cx="2014197" cy="53711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ow Jones Sustainability Index (DJSI): ¿qué es y para qué sirve?">
                <a:extLst>
                  <a:ext uri="{FF2B5EF4-FFF2-40B4-BE49-F238E27FC236}">
                    <a16:creationId xmlns:a16="http://schemas.microsoft.com/office/drawing/2014/main" id="{F3408EFA-1373-3871-929C-F49A7831D69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18697" y="4291348"/>
                <a:ext cx="1470698" cy="78395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istema B México">
                <a:extLst>
                  <a:ext uri="{FF2B5EF4-FFF2-40B4-BE49-F238E27FC236}">
                    <a16:creationId xmlns:a16="http://schemas.microsoft.com/office/drawing/2014/main" id="{75F2B1CE-E90A-BCF4-1439-DB2DBE33A7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88073" y="5075302"/>
                <a:ext cx="632203" cy="9186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nicio Prueba B3 - imagenes - GPTWⓇ MÉXICO">
                <a:extLst>
                  <a:ext uri="{FF2B5EF4-FFF2-40B4-BE49-F238E27FC236}">
                    <a16:creationId xmlns:a16="http://schemas.microsoft.com/office/drawing/2014/main" id="{CF2E2E5A-8972-17FB-2AF6-EF2E51EB796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73862" y="5122999"/>
                <a:ext cx="783954" cy="78395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UVM por 12 años consecutivos con el distintivo ESR 2021 – Sala de Prensa UVM">
                <a:extLst>
                  <a:ext uri="{FF2B5EF4-FFF2-40B4-BE49-F238E27FC236}">
                    <a16:creationId xmlns:a16="http://schemas.microsoft.com/office/drawing/2014/main" id="{5B58A1DB-36AB-A268-8C82-94C0E61D622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50412" y="5074761"/>
                <a:ext cx="1673536" cy="83219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o 23">
                <a:extLst>
                  <a:ext uri="{FF2B5EF4-FFF2-40B4-BE49-F238E27FC236}">
                    <a16:creationId xmlns:a16="http://schemas.microsoft.com/office/drawing/2014/main" id="{E013BFC5-DD77-CBB7-1D1B-AFED219858CE}"/>
                  </a:ext>
                </a:extLst>
              </p:cNvPr>
              <p:cNvGrpSpPr/>
              <p:nvPr/>
            </p:nvGrpSpPr>
            <p:grpSpPr>
              <a:xfrm>
                <a:off x="5518697" y="6104509"/>
                <a:ext cx="6236383" cy="576552"/>
                <a:chOff x="5738620" y="1803035"/>
                <a:chExt cx="6236383" cy="576552"/>
              </a:xfrm>
            </p:grpSpPr>
            <p:sp>
              <p:nvSpPr>
                <p:cNvPr id="25" name="Forma libre: forma 24">
                  <a:extLst>
                    <a:ext uri="{FF2B5EF4-FFF2-40B4-BE49-F238E27FC236}">
                      <a16:creationId xmlns:a16="http://schemas.microsoft.com/office/drawing/2014/main" id="{9E547711-25A0-76E8-CEEA-14575BBC8C95}"/>
                    </a:ext>
                  </a:extLst>
                </p:cNvPr>
                <p:cNvSpPr/>
                <p:nvPr/>
              </p:nvSpPr>
              <p:spPr>
                <a:xfrm>
                  <a:off x="5738620" y="1841670"/>
                  <a:ext cx="896528" cy="537917"/>
                </a:xfrm>
                <a:custGeom>
                  <a:avLst/>
                  <a:gdLst>
                    <a:gd name="connsiteX0" fmla="*/ 0 w 896528"/>
                    <a:gd name="connsiteY0" fmla="*/ 53792 h 537917"/>
                    <a:gd name="connsiteX1" fmla="*/ 53792 w 896528"/>
                    <a:gd name="connsiteY1" fmla="*/ 0 h 537917"/>
                    <a:gd name="connsiteX2" fmla="*/ 842736 w 896528"/>
                    <a:gd name="connsiteY2" fmla="*/ 0 h 537917"/>
                    <a:gd name="connsiteX3" fmla="*/ 896528 w 896528"/>
                    <a:gd name="connsiteY3" fmla="*/ 53792 h 537917"/>
                    <a:gd name="connsiteX4" fmla="*/ 896528 w 896528"/>
                    <a:gd name="connsiteY4" fmla="*/ 484125 h 537917"/>
                    <a:gd name="connsiteX5" fmla="*/ 842736 w 896528"/>
                    <a:gd name="connsiteY5" fmla="*/ 537917 h 537917"/>
                    <a:gd name="connsiteX6" fmla="*/ 53792 w 896528"/>
                    <a:gd name="connsiteY6" fmla="*/ 537917 h 537917"/>
                    <a:gd name="connsiteX7" fmla="*/ 0 w 896528"/>
                    <a:gd name="connsiteY7" fmla="*/ 484125 h 537917"/>
                    <a:gd name="connsiteX8" fmla="*/ 0 w 896528"/>
                    <a:gd name="connsiteY8" fmla="*/ 53792 h 5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528" h="537917">
                      <a:moveTo>
                        <a:pt x="0" y="53792"/>
                      </a:moveTo>
                      <a:cubicBezTo>
                        <a:pt x="0" y="24083"/>
                        <a:pt x="24083" y="0"/>
                        <a:pt x="53792" y="0"/>
                      </a:cubicBezTo>
                      <a:lnTo>
                        <a:pt x="842736" y="0"/>
                      </a:lnTo>
                      <a:cubicBezTo>
                        <a:pt x="872445" y="0"/>
                        <a:pt x="896528" y="24083"/>
                        <a:pt x="896528" y="53792"/>
                      </a:cubicBezTo>
                      <a:lnTo>
                        <a:pt x="896528" y="484125"/>
                      </a:lnTo>
                      <a:cubicBezTo>
                        <a:pt x="896528" y="513834"/>
                        <a:pt x="872445" y="537917"/>
                        <a:pt x="842736" y="537917"/>
                      </a:cubicBezTo>
                      <a:lnTo>
                        <a:pt x="53792" y="537917"/>
                      </a:lnTo>
                      <a:cubicBezTo>
                        <a:pt x="24083" y="537917"/>
                        <a:pt x="0" y="513834"/>
                        <a:pt x="0" y="484125"/>
                      </a:cubicBezTo>
                      <a:lnTo>
                        <a:pt x="0" y="537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marL="0" lvl="0" indent="0" algn="ctr" defTabSz="622300">
                    <a:lnSpc>
                      <a:spcPct val="90000"/>
                    </a:lnSpc>
                    <a:spcBef>
                      <a:spcPct val="0"/>
                    </a:spcBef>
                    <a:spcAft>
                      <a:spcPct val="35000"/>
                    </a:spcAft>
                    <a:buNone/>
                  </a:pPr>
                  <a:r>
                    <a:rPr lang="es-MX" sz="1050" kern="1200"/>
                    <a:t>Inversionistas</a:t>
                  </a:r>
                </a:p>
              </p:txBody>
            </p:sp>
            <p:sp>
              <p:nvSpPr>
                <p:cNvPr id="26" name="Forma libre: forma 25">
                  <a:extLst>
                    <a:ext uri="{FF2B5EF4-FFF2-40B4-BE49-F238E27FC236}">
                      <a16:creationId xmlns:a16="http://schemas.microsoft.com/office/drawing/2014/main" id="{6D00B606-7A96-F229-1D57-EB646476F3CB}"/>
                    </a:ext>
                  </a:extLst>
                </p:cNvPr>
                <p:cNvSpPr/>
                <p:nvPr/>
              </p:nvSpPr>
              <p:spPr>
                <a:xfrm>
                  <a:off x="6993760" y="1841670"/>
                  <a:ext cx="896528" cy="537917"/>
                </a:xfrm>
                <a:custGeom>
                  <a:avLst/>
                  <a:gdLst>
                    <a:gd name="connsiteX0" fmla="*/ 0 w 896528"/>
                    <a:gd name="connsiteY0" fmla="*/ 53792 h 537917"/>
                    <a:gd name="connsiteX1" fmla="*/ 53792 w 896528"/>
                    <a:gd name="connsiteY1" fmla="*/ 0 h 537917"/>
                    <a:gd name="connsiteX2" fmla="*/ 842736 w 896528"/>
                    <a:gd name="connsiteY2" fmla="*/ 0 h 537917"/>
                    <a:gd name="connsiteX3" fmla="*/ 896528 w 896528"/>
                    <a:gd name="connsiteY3" fmla="*/ 53792 h 537917"/>
                    <a:gd name="connsiteX4" fmla="*/ 896528 w 896528"/>
                    <a:gd name="connsiteY4" fmla="*/ 484125 h 537917"/>
                    <a:gd name="connsiteX5" fmla="*/ 842736 w 896528"/>
                    <a:gd name="connsiteY5" fmla="*/ 537917 h 537917"/>
                    <a:gd name="connsiteX6" fmla="*/ 53792 w 896528"/>
                    <a:gd name="connsiteY6" fmla="*/ 537917 h 537917"/>
                    <a:gd name="connsiteX7" fmla="*/ 0 w 896528"/>
                    <a:gd name="connsiteY7" fmla="*/ 484125 h 537917"/>
                    <a:gd name="connsiteX8" fmla="*/ 0 w 896528"/>
                    <a:gd name="connsiteY8" fmla="*/ 53792 h 5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528" h="537917">
                      <a:moveTo>
                        <a:pt x="0" y="53792"/>
                      </a:moveTo>
                      <a:cubicBezTo>
                        <a:pt x="0" y="24083"/>
                        <a:pt x="24083" y="0"/>
                        <a:pt x="53792" y="0"/>
                      </a:cubicBezTo>
                      <a:lnTo>
                        <a:pt x="842736" y="0"/>
                      </a:lnTo>
                      <a:cubicBezTo>
                        <a:pt x="872445" y="0"/>
                        <a:pt x="896528" y="24083"/>
                        <a:pt x="896528" y="53792"/>
                      </a:cubicBezTo>
                      <a:lnTo>
                        <a:pt x="896528" y="484125"/>
                      </a:lnTo>
                      <a:cubicBezTo>
                        <a:pt x="896528" y="513834"/>
                        <a:pt x="872445" y="537917"/>
                        <a:pt x="842736" y="537917"/>
                      </a:cubicBezTo>
                      <a:lnTo>
                        <a:pt x="53792" y="537917"/>
                      </a:lnTo>
                      <a:cubicBezTo>
                        <a:pt x="24083" y="537917"/>
                        <a:pt x="0" y="513834"/>
                        <a:pt x="0" y="484125"/>
                      </a:cubicBezTo>
                      <a:lnTo>
                        <a:pt x="0" y="537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marL="0" lvl="0" indent="0" algn="ctr" defTabSz="622300">
                    <a:lnSpc>
                      <a:spcPct val="90000"/>
                    </a:lnSpc>
                    <a:spcBef>
                      <a:spcPct val="0"/>
                    </a:spcBef>
                    <a:spcAft>
                      <a:spcPct val="35000"/>
                    </a:spcAft>
                    <a:buNone/>
                  </a:pPr>
                  <a:r>
                    <a:rPr lang="es-MX" sz="1400" kern="1200"/>
                    <a:t>Clientes y usuarios</a:t>
                  </a:r>
                </a:p>
              </p:txBody>
            </p:sp>
            <p:sp>
              <p:nvSpPr>
                <p:cNvPr id="27" name="Forma libre: forma 26">
                  <a:extLst>
                    <a:ext uri="{FF2B5EF4-FFF2-40B4-BE49-F238E27FC236}">
                      <a16:creationId xmlns:a16="http://schemas.microsoft.com/office/drawing/2014/main" id="{0B009E97-6CE6-6BC0-0334-F035D5BEA403}"/>
                    </a:ext>
                  </a:extLst>
                </p:cNvPr>
                <p:cNvSpPr/>
                <p:nvPr/>
              </p:nvSpPr>
              <p:spPr>
                <a:xfrm>
                  <a:off x="8107912" y="1803037"/>
                  <a:ext cx="1627753" cy="537917"/>
                </a:xfrm>
                <a:custGeom>
                  <a:avLst/>
                  <a:gdLst>
                    <a:gd name="connsiteX0" fmla="*/ 0 w 896528"/>
                    <a:gd name="connsiteY0" fmla="*/ 53792 h 537917"/>
                    <a:gd name="connsiteX1" fmla="*/ 53792 w 896528"/>
                    <a:gd name="connsiteY1" fmla="*/ 0 h 537917"/>
                    <a:gd name="connsiteX2" fmla="*/ 842736 w 896528"/>
                    <a:gd name="connsiteY2" fmla="*/ 0 h 537917"/>
                    <a:gd name="connsiteX3" fmla="*/ 896528 w 896528"/>
                    <a:gd name="connsiteY3" fmla="*/ 53792 h 537917"/>
                    <a:gd name="connsiteX4" fmla="*/ 896528 w 896528"/>
                    <a:gd name="connsiteY4" fmla="*/ 484125 h 537917"/>
                    <a:gd name="connsiteX5" fmla="*/ 842736 w 896528"/>
                    <a:gd name="connsiteY5" fmla="*/ 537917 h 537917"/>
                    <a:gd name="connsiteX6" fmla="*/ 53792 w 896528"/>
                    <a:gd name="connsiteY6" fmla="*/ 537917 h 537917"/>
                    <a:gd name="connsiteX7" fmla="*/ 0 w 896528"/>
                    <a:gd name="connsiteY7" fmla="*/ 484125 h 537917"/>
                    <a:gd name="connsiteX8" fmla="*/ 0 w 896528"/>
                    <a:gd name="connsiteY8" fmla="*/ 53792 h 5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528" h="537917">
                      <a:moveTo>
                        <a:pt x="0" y="53792"/>
                      </a:moveTo>
                      <a:cubicBezTo>
                        <a:pt x="0" y="24083"/>
                        <a:pt x="24083" y="0"/>
                        <a:pt x="53792" y="0"/>
                      </a:cubicBezTo>
                      <a:lnTo>
                        <a:pt x="842736" y="0"/>
                      </a:lnTo>
                      <a:cubicBezTo>
                        <a:pt x="872445" y="0"/>
                        <a:pt x="896528" y="24083"/>
                        <a:pt x="896528" y="53792"/>
                      </a:cubicBezTo>
                      <a:lnTo>
                        <a:pt x="896528" y="484125"/>
                      </a:lnTo>
                      <a:cubicBezTo>
                        <a:pt x="896528" y="513834"/>
                        <a:pt x="872445" y="537917"/>
                        <a:pt x="842736" y="537917"/>
                      </a:cubicBezTo>
                      <a:lnTo>
                        <a:pt x="53792" y="537917"/>
                      </a:lnTo>
                      <a:cubicBezTo>
                        <a:pt x="24083" y="537917"/>
                        <a:pt x="0" y="513834"/>
                        <a:pt x="0" y="484125"/>
                      </a:cubicBezTo>
                      <a:lnTo>
                        <a:pt x="0" y="537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marL="0" lvl="0" indent="0" algn="ctr" defTabSz="622300">
                    <a:lnSpc>
                      <a:spcPct val="90000"/>
                    </a:lnSpc>
                    <a:spcBef>
                      <a:spcPct val="0"/>
                    </a:spcBef>
                    <a:spcAft>
                      <a:spcPct val="35000"/>
                    </a:spcAft>
                    <a:buNone/>
                  </a:pPr>
                  <a:r>
                    <a:rPr lang="es-MX" sz="1400" kern="1200"/>
                    <a:t>Socios comerciales o aliados estratégicos</a:t>
                  </a:r>
                </a:p>
              </p:txBody>
            </p:sp>
            <p:sp>
              <p:nvSpPr>
                <p:cNvPr id="28" name="Forma libre: forma 27">
                  <a:extLst>
                    <a:ext uri="{FF2B5EF4-FFF2-40B4-BE49-F238E27FC236}">
                      <a16:creationId xmlns:a16="http://schemas.microsoft.com/office/drawing/2014/main" id="{B840626F-2DD3-3C1B-0EAF-CB63EAA1F1CE}"/>
                    </a:ext>
                  </a:extLst>
                </p:cNvPr>
                <p:cNvSpPr/>
                <p:nvPr/>
              </p:nvSpPr>
              <p:spPr>
                <a:xfrm>
                  <a:off x="9953289" y="1803036"/>
                  <a:ext cx="896528" cy="537917"/>
                </a:xfrm>
                <a:custGeom>
                  <a:avLst/>
                  <a:gdLst>
                    <a:gd name="connsiteX0" fmla="*/ 0 w 896528"/>
                    <a:gd name="connsiteY0" fmla="*/ 53792 h 537917"/>
                    <a:gd name="connsiteX1" fmla="*/ 53792 w 896528"/>
                    <a:gd name="connsiteY1" fmla="*/ 0 h 537917"/>
                    <a:gd name="connsiteX2" fmla="*/ 842736 w 896528"/>
                    <a:gd name="connsiteY2" fmla="*/ 0 h 537917"/>
                    <a:gd name="connsiteX3" fmla="*/ 896528 w 896528"/>
                    <a:gd name="connsiteY3" fmla="*/ 53792 h 537917"/>
                    <a:gd name="connsiteX4" fmla="*/ 896528 w 896528"/>
                    <a:gd name="connsiteY4" fmla="*/ 484125 h 537917"/>
                    <a:gd name="connsiteX5" fmla="*/ 842736 w 896528"/>
                    <a:gd name="connsiteY5" fmla="*/ 537917 h 537917"/>
                    <a:gd name="connsiteX6" fmla="*/ 53792 w 896528"/>
                    <a:gd name="connsiteY6" fmla="*/ 537917 h 537917"/>
                    <a:gd name="connsiteX7" fmla="*/ 0 w 896528"/>
                    <a:gd name="connsiteY7" fmla="*/ 484125 h 537917"/>
                    <a:gd name="connsiteX8" fmla="*/ 0 w 896528"/>
                    <a:gd name="connsiteY8" fmla="*/ 53792 h 5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528" h="537917">
                      <a:moveTo>
                        <a:pt x="0" y="53792"/>
                      </a:moveTo>
                      <a:cubicBezTo>
                        <a:pt x="0" y="24083"/>
                        <a:pt x="24083" y="0"/>
                        <a:pt x="53792" y="0"/>
                      </a:cubicBezTo>
                      <a:lnTo>
                        <a:pt x="842736" y="0"/>
                      </a:lnTo>
                      <a:cubicBezTo>
                        <a:pt x="872445" y="0"/>
                        <a:pt x="896528" y="24083"/>
                        <a:pt x="896528" y="53792"/>
                      </a:cubicBezTo>
                      <a:lnTo>
                        <a:pt x="896528" y="484125"/>
                      </a:lnTo>
                      <a:cubicBezTo>
                        <a:pt x="896528" y="513834"/>
                        <a:pt x="872445" y="537917"/>
                        <a:pt x="842736" y="537917"/>
                      </a:cubicBezTo>
                      <a:lnTo>
                        <a:pt x="53792" y="537917"/>
                      </a:lnTo>
                      <a:cubicBezTo>
                        <a:pt x="24083" y="537917"/>
                        <a:pt x="0" y="513834"/>
                        <a:pt x="0" y="484125"/>
                      </a:cubicBezTo>
                      <a:lnTo>
                        <a:pt x="0" y="537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marL="0" lvl="0" indent="0" algn="ctr" defTabSz="622300">
                    <a:lnSpc>
                      <a:spcPct val="90000"/>
                    </a:lnSpc>
                    <a:spcBef>
                      <a:spcPct val="0"/>
                    </a:spcBef>
                    <a:spcAft>
                      <a:spcPct val="35000"/>
                    </a:spcAft>
                    <a:buNone/>
                  </a:pPr>
                  <a:r>
                    <a:rPr lang="es-MX" sz="1400" kern="1200"/>
                    <a:t>Entidades públicas</a:t>
                  </a:r>
                </a:p>
              </p:txBody>
            </p:sp>
            <p:sp>
              <p:nvSpPr>
                <p:cNvPr id="29" name="Forma libre: forma 28">
                  <a:extLst>
                    <a:ext uri="{FF2B5EF4-FFF2-40B4-BE49-F238E27FC236}">
                      <a16:creationId xmlns:a16="http://schemas.microsoft.com/office/drawing/2014/main" id="{0CDFE4F5-7BBD-D66F-4AEC-4528C9878C99}"/>
                    </a:ext>
                  </a:extLst>
                </p:cNvPr>
                <p:cNvSpPr/>
                <p:nvPr/>
              </p:nvSpPr>
              <p:spPr>
                <a:xfrm>
                  <a:off x="11078475" y="1803035"/>
                  <a:ext cx="896528" cy="537917"/>
                </a:xfrm>
                <a:custGeom>
                  <a:avLst/>
                  <a:gdLst>
                    <a:gd name="connsiteX0" fmla="*/ 0 w 896528"/>
                    <a:gd name="connsiteY0" fmla="*/ 53792 h 537917"/>
                    <a:gd name="connsiteX1" fmla="*/ 53792 w 896528"/>
                    <a:gd name="connsiteY1" fmla="*/ 0 h 537917"/>
                    <a:gd name="connsiteX2" fmla="*/ 842736 w 896528"/>
                    <a:gd name="connsiteY2" fmla="*/ 0 h 537917"/>
                    <a:gd name="connsiteX3" fmla="*/ 896528 w 896528"/>
                    <a:gd name="connsiteY3" fmla="*/ 53792 h 537917"/>
                    <a:gd name="connsiteX4" fmla="*/ 896528 w 896528"/>
                    <a:gd name="connsiteY4" fmla="*/ 484125 h 537917"/>
                    <a:gd name="connsiteX5" fmla="*/ 842736 w 896528"/>
                    <a:gd name="connsiteY5" fmla="*/ 537917 h 537917"/>
                    <a:gd name="connsiteX6" fmla="*/ 53792 w 896528"/>
                    <a:gd name="connsiteY6" fmla="*/ 537917 h 537917"/>
                    <a:gd name="connsiteX7" fmla="*/ 0 w 896528"/>
                    <a:gd name="connsiteY7" fmla="*/ 484125 h 537917"/>
                    <a:gd name="connsiteX8" fmla="*/ 0 w 896528"/>
                    <a:gd name="connsiteY8" fmla="*/ 53792 h 5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528" h="537917">
                      <a:moveTo>
                        <a:pt x="0" y="53792"/>
                      </a:moveTo>
                      <a:cubicBezTo>
                        <a:pt x="0" y="24083"/>
                        <a:pt x="24083" y="0"/>
                        <a:pt x="53792" y="0"/>
                      </a:cubicBezTo>
                      <a:lnTo>
                        <a:pt x="842736" y="0"/>
                      </a:lnTo>
                      <a:cubicBezTo>
                        <a:pt x="872445" y="0"/>
                        <a:pt x="896528" y="24083"/>
                        <a:pt x="896528" y="53792"/>
                      </a:cubicBezTo>
                      <a:lnTo>
                        <a:pt x="896528" y="484125"/>
                      </a:lnTo>
                      <a:cubicBezTo>
                        <a:pt x="896528" y="513834"/>
                        <a:pt x="872445" y="537917"/>
                        <a:pt x="842736" y="537917"/>
                      </a:cubicBezTo>
                      <a:lnTo>
                        <a:pt x="53792" y="537917"/>
                      </a:lnTo>
                      <a:cubicBezTo>
                        <a:pt x="24083" y="537917"/>
                        <a:pt x="0" y="513834"/>
                        <a:pt x="0" y="484125"/>
                      </a:cubicBezTo>
                      <a:lnTo>
                        <a:pt x="0" y="537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95" tIns="69095" rIns="69095" bIns="69095" numCol="1" spcCol="1270" anchor="ctr" anchorCtr="0">
                  <a:noAutofit/>
                </a:bodyPr>
                <a:lstStyle/>
                <a:p>
                  <a:pPr marL="0" lvl="0" indent="0" algn="ctr" defTabSz="622300">
                    <a:lnSpc>
                      <a:spcPct val="90000"/>
                    </a:lnSpc>
                    <a:spcBef>
                      <a:spcPct val="0"/>
                    </a:spcBef>
                    <a:spcAft>
                      <a:spcPct val="35000"/>
                    </a:spcAft>
                    <a:buNone/>
                  </a:pPr>
                  <a:r>
                    <a:rPr lang="es-MX" sz="1400" kern="1200"/>
                    <a:t>Otros</a:t>
                  </a:r>
                </a:p>
              </p:txBody>
            </p:sp>
          </p:grpSp>
        </p:grpSp>
      </p:grpSp>
      <p:pic>
        <p:nvPicPr>
          <p:cNvPr id="4098" name="Picture 2" descr="Qué es el Pacto Global? - Pacto Global Red Colombia">
            <a:extLst>
              <a:ext uri="{FF2B5EF4-FFF2-40B4-BE49-F238E27FC236}">
                <a16:creationId xmlns:a16="http://schemas.microsoft.com/office/drawing/2014/main" id="{BC925B19-07DE-A95D-AF53-613EB7D14DE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304020" y="165661"/>
            <a:ext cx="732253" cy="74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128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41F23C-E46A-25FC-9177-90069C7436C8}"/>
              </a:ext>
            </a:extLst>
          </p:cNvPr>
          <p:cNvSpPr>
            <a:spLocks noGrp="1"/>
          </p:cNvSpPr>
          <p:nvPr>
            <p:ph type="title"/>
          </p:nvPr>
        </p:nvSpPr>
        <p:spPr/>
        <p:txBody>
          <a:bodyPr/>
          <a:lstStyle/>
          <a:p>
            <a:r>
              <a:rPr lang="en-US"/>
              <a:t>Evolución del Panorama de </a:t>
            </a:r>
            <a:r>
              <a:rPr lang="en-US" err="1"/>
              <a:t>Reporte</a:t>
            </a:r>
            <a:r>
              <a:rPr lang="en-US"/>
              <a:t> </a:t>
            </a:r>
            <a:r>
              <a:rPr lang="en-US" err="1"/>
              <a:t>Corporativo</a:t>
            </a:r>
            <a:endParaRPr lang="en-US"/>
          </a:p>
        </p:txBody>
      </p:sp>
      <p:sp>
        <p:nvSpPr>
          <p:cNvPr id="2" name="Slide Number Placeholder 2">
            <a:extLst>
              <a:ext uri="{FF2B5EF4-FFF2-40B4-BE49-F238E27FC236}">
                <a16:creationId xmlns:a16="http://schemas.microsoft.com/office/drawing/2014/main" id="{ED1C5B02-922D-26B7-E352-22B3D6602A87}"/>
              </a:ext>
            </a:extLst>
          </p:cNvPr>
          <p:cNvSpPr txBox="1">
            <a:spLocks/>
          </p:cNvSpPr>
          <p:nvPr/>
        </p:nvSpPr>
        <p:spPr>
          <a:xfrm>
            <a:off x="10483169" y="1164368"/>
            <a:ext cx="838199" cy="767687"/>
          </a:xfrm>
          <a:prstGeom prst="rect">
            <a:avLst/>
          </a:prstGeom>
        </p:spPr>
        <p:txBody>
          <a:bodyPr/>
          <a:lstStyle>
            <a:lvl1pPr marL="228600" indent="-228600" algn="l" defTabSz="914400" rtl="0" eaLnBrk="1" latinLnBrk="0" hangingPunct="1">
              <a:lnSpc>
                <a:spcPct val="90000"/>
              </a:lnSpc>
              <a:spcBef>
                <a:spcPts val="1000"/>
              </a:spcBef>
              <a:buClr>
                <a:srgbClr val="23559F"/>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3559F"/>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3559F"/>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Gill Sans Nova Light" panose="020B03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Gill Sans Nova Light" panose="020B03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en-US"/>
          </a:p>
        </p:txBody>
      </p:sp>
      <p:pic>
        <p:nvPicPr>
          <p:cNvPr id="6" name="Picture 2" descr="Beyond ESG: ISSB Consolidation Heralds a New Era in Corporate Reporting and  Assurance | AuditBoard">
            <a:extLst>
              <a:ext uri="{FF2B5EF4-FFF2-40B4-BE49-F238E27FC236}">
                <a16:creationId xmlns:a16="http://schemas.microsoft.com/office/drawing/2014/main" id="{9C1A0EBE-E464-BAA4-A9DF-C63FB57426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84"/>
          <a:stretch/>
        </p:blipFill>
        <p:spPr bwMode="auto">
          <a:xfrm>
            <a:off x="1591406" y="653485"/>
            <a:ext cx="7868344" cy="6473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irst Set of draft ESRS - EFRAG">
            <a:extLst>
              <a:ext uri="{FF2B5EF4-FFF2-40B4-BE49-F238E27FC236}">
                <a16:creationId xmlns:a16="http://schemas.microsoft.com/office/drawing/2014/main" id="{98AD839D-79DF-19C0-1189-C59F6D2F1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052" y="969385"/>
            <a:ext cx="2001033" cy="389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145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E6D1E-D0E6-813F-6E4A-F4DA6CAB8344}"/>
              </a:ext>
            </a:extLst>
          </p:cNvPr>
          <p:cNvSpPr>
            <a:spLocks noGrp="1"/>
          </p:cNvSpPr>
          <p:nvPr>
            <p:ph type="title"/>
          </p:nvPr>
        </p:nvSpPr>
        <p:spPr>
          <a:xfrm>
            <a:off x="1017587" y="215572"/>
            <a:ext cx="10205379" cy="735812"/>
          </a:xfrm>
        </p:spPr>
        <p:txBody>
          <a:bodyPr lIns="91440" tIns="45720" rIns="91440" bIns="45720" anchor="ctr"/>
          <a:lstStyle/>
          <a:p>
            <a:r>
              <a:rPr lang="es-MX">
                <a:latin typeface="Arial Black"/>
                <a:cs typeface="Arial"/>
              </a:rPr>
              <a:t>La sostenibilidad aumentará su obligatoriedad: exigirá reportes y verificaciones</a:t>
            </a:r>
            <a:endParaRPr lang="en-US">
              <a:latin typeface="Arial Black"/>
              <a:cs typeface="Arial"/>
            </a:endParaRPr>
          </a:p>
        </p:txBody>
      </p:sp>
      <p:sp>
        <p:nvSpPr>
          <p:cNvPr id="4" name="Text Placeholder 3">
            <a:extLst>
              <a:ext uri="{FF2B5EF4-FFF2-40B4-BE49-F238E27FC236}">
                <a16:creationId xmlns:a16="http://schemas.microsoft.com/office/drawing/2014/main" id="{1B4C048F-3C6D-8E3D-F043-9DBE17A263BD}"/>
              </a:ext>
            </a:extLst>
          </p:cNvPr>
          <p:cNvSpPr>
            <a:spLocks noGrp="1"/>
          </p:cNvSpPr>
          <p:nvPr>
            <p:ph type="body" sz="quarter" idx="13"/>
          </p:nvPr>
        </p:nvSpPr>
        <p:spPr>
          <a:xfrm>
            <a:off x="993309" y="951384"/>
            <a:ext cx="10205380" cy="692588"/>
          </a:xfrm>
        </p:spPr>
        <p:txBody>
          <a:bodyPr/>
          <a:lstStyle/>
          <a:p>
            <a:r>
              <a:rPr lang="es-MX"/>
              <a:t>Requisito de acceso a financiación, de acceso a mercados y eventualmente de operación: Incremento del 300% en la regulación entre 2021 y 2023</a:t>
            </a:r>
          </a:p>
        </p:txBody>
      </p:sp>
      <p:pic>
        <p:nvPicPr>
          <p:cNvPr id="8" name="object 7">
            <a:extLst>
              <a:ext uri="{FF2B5EF4-FFF2-40B4-BE49-F238E27FC236}">
                <a16:creationId xmlns:a16="http://schemas.microsoft.com/office/drawing/2014/main" id="{42A6423E-0C6F-0CD1-6651-295695369004}"/>
              </a:ext>
            </a:extLst>
          </p:cNvPr>
          <p:cNvPicPr/>
          <p:nvPr/>
        </p:nvPicPr>
        <p:blipFill>
          <a:blip r:embed="rId3" cstate="print"/>
          <a:stretch>
            <a:fillRect/>
          </a:stretch>
        </p:blipFill>
        <p:spPr>
          <a:xfrm>
            <a:off x="993309" y="1826949"/>
            <a:ext cx="9330634" cy="4631757"/>
          </a:xfrm>
          <a:prstGeom prst="rect">
            <a:avLst/>
          </a:prstGeom>
        </p:spPr>
      </p:pic>
      <p:sp>
        <p:nvSpPr>
          <p:cNvPr id="9" name="object 8">
            <a:extLst>
              <a:ext uri="{FF2B5EF4-FFF2-40B4-BE49-F238E27FC236}">
                <a16:creationId xmlns:a16="http://schemas.microsoft.com/office/drawing/2014/main" id="{9CEB34A7-A1BA-32E9-A367-686A4F9B4E2B}"/>
              </a:ext>
            </a:extLst>
          </p:cNvPr>
          <p:cNvSpPr txBox="1"/>
          <p:nvPr/>
        </p:nvSpPr>
        <p:spPr>
          <a:xfrm>
            <a:off x="9949776" y="3353189"/>
            <a:ext cx="2082228" cy="1579278"/>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s-MX" sz="1600" b="0" i="0" u="none" strike="noStrike" kern="1200" cap="none" spc="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Cobertura geográfica</a:t>
            </a:r>
          </a:p>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s-MX" sz="1600" b="1" i="0" u="none" strike="noStrike" kern="1200" cap="none" spc="5" normalizeH="0" baseline="0" noProof="0">
                <a:ln>
                  <a:noFill/>
                </a:ln>
                <a:solidFill>
                  <a:srgbClr val="22A39E"/>
                </a:solidFill>
                <a:effectLst/>
                <a:uLnTx/>
                <a:uFillTx/>
                <a:latin typeface="Arial" panose="020B0604020202020204" pitchFamily="34" charset="0"/>
                <a:ea typeface="+mn-ea"/>
                <a:cs typeface="Arial" panose="020B0604020202020204" pitchFamily="34" charset="0"/>
              </a:rPr>
              <a:t>132 países</a:t>
            </a:r>
          </a:p>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s-MX" sz="1600" b="1" i="0" u="none" strike="noStrike" kern="1200" cap="none" spc="5" normalizeH="0" baseline="0" noProof="0">
                <a:ln>
                  <a:noFill/>
                </a:ln>
                <a:solidFill>
                  <a:srgbClr val="22A39E"/>
                </a:solidFill>
                <a:effectLst/>
                <a:uLnTx/>
                <a:uFillTx/>
                <a:latin typeface="Arial" panose="020B0604020202020204" pitchFamily="34" charset="0"/>
                <a:ea typeface="+mn-ea"/>
                <a:cs typeface="Arial" panose="020B0604020202020204" pitchFamily="34" charset="0"/>
              </a:rPr>
              <a:t>76</a:t>
            </a:r>
            <a:r>
              <a:rPr kumimoji="0" lang="es-MX" sz="1600" b="0" i="0" u="none" strike="noStrike" kern="1200" cap="none" spc="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organizaciones internacionales</a:t>
            </a:r>
          </a:p>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s-MX" sz="1600" b="1" i="0" u="none" strike="noStrike" kern="1200" cap="none" spc="5" normalizeH="0" baseline="0" noProof="0">
                <a:ln>
                  <a:noFill/>
                </a:ln>
                <a:solidFill>
                  <a:srgbClr val="22A39E"/>
                </a:solidFill>
                <a:effectLst/>
                <a:uLnTx/>
                <a:uFillTx/>
                <a:latin typeface="Arial" panose="020B0604020202020204" pitchFamily="34" charset="0"/>
                <a:ea typeface="+mn-ea"/>
                <a:cs typeface="Arial" panose="020B0604020202020204" pitchFamily="34" charset="0"/>
              </a:rPr>
              <a:t>2463</a:t>
            </a:r>
            <a:r>
              <a:rPr kumimoji="0" lang="es-MX" sz="1600" b="0" i="0" u="none" strike="noStrike" kern="1200" cap="none" spc="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políticas</a:t>
            </a:r>
          </a:p>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s-MX" sz="1600" b="1" i="0" u="none" strike="noStrike" kern="1200" cap="none" spc="5" normalizeH="0" baseline="0" noProof="0">
                <a:ln>
                  <a:noFill/>
                </a:ln>
                <a:solidFill>
                  <a:srgbClr val="22A39E"/>
                </a:solidFill>
                <a:effectLst/>
                <a:uLnTx/>
                <a:uFillTx/>
                <a:latin typeface="Arial" panose="020B0604020202020204" pitchFamily="34" charset="0"/>
                <a:ea typeface="+mn-ea"/>
                <a:cs typeface="Arial" panose="020B0604020202020204" pitchFamily="34" charset="0"/>
              </a:rPr>
              <a:t>38</a:t>
            </a:r>
            <a:r>
              <a:rPr kumimoji="0" lang="es-MX" sz="1600" b="0" i="0" u="none" strike="noStrike" kern="1200" cap="none" spc="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idiomas</a:t>
            </a:r>
            <a:endParaRPr kumimoji="0"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6155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F9BF4D1-A010-64FA-F7C5-D97A5163C018}"/>
              </a:ext>
            </a:extLst>
          </p:cNvPr>
          <p:cNvSpPr>
            <a:spLocks noGrp="1"/>
          </p:cNvSpPr>
          <p:nvPr>
            <p:ph type="body" sz="quarter" idx="12"/>
          </p:nvPr>
        </p:nvSpPr>
        <p:spPr>
          <a:xfrm>
            <a:off x="5872646" y="2447805"/>
            <a:ext cx="5582068" cy="2279823"/>
          </a:xfrm>
        </p:spPr>
        <p:txBody>
          <a:bodyPr/>
          <a:lstStyle/>
          <a:p>
            <a:r>
              <a:rPr lang="es-MX" b="1">
                <a:solidFill>
                  <a:schemeClr val="accent1"/>
                </a:solidFill>
                <a:latin typeface="Arial" panose="020B0604020202020204" pitchFamily="34" charset="0"/>
                <a:cs typeface="Arial" panose="020B0604020202020204" pitchFamily="34" charset="0"/>
              </a:rPr>
              <a:t>Meta 12.6 de los ODS</a:t>
            </a:r>
            <a:r>
              <a:rPr lang="es-MX">
                <a:latin typeface="Arial" panose="020B0604020202020204" pitchFamily="34" charset="0"/>
                <a:cs typeface="Arial" panose="020B0604020202020204" pitchFamily="34" charset="0"/>
              </a:rPr>
              <a:t>: “los Estados deben alentar a las empresas, en especial a las grandes empresas y las empresas transnacionales, a que adopten prácticas sostenibles e incorporen información sobre la sostenibilidad en su ciclo de presentación de informes.”</a:t>
            </a:r>
          </a:p>
        </p:txBody>
      </p:sp>
      <p:sp>
        <p:nvSpPr>
          <p:cNvPr id="3" name="Título 2">
            <a:extLst>
              <a:ext uri="{FF2B5EF4-FFF2-40B4-BE49-F238E27FC236}">
                <a16:creationId xmlns:a16="http://schemas.microsoft.com/office/drawing/2014/main" id="{E9891335-C48C-E0ED-B294-E212168AF843}"/>
              </a:ext>
            </a:extLst>
          </p:cNvPr>
          <p:cNvSpPr>
            <a:spLocks noGrp="1"/>
          </p:cNvSpPr>
          <p:nvPr>
            <p:ph type="title"/>
          </p:nvPr>
        </p:nvSpPr>
        <p:spPr/>
        <p:txBody>
          <a:bodyPr/>
          <a:lstStyle/>
          <a:p>
            <a:r>
              <a:rPr lang="es-MX"/>
              <a:t>La meta del reporte en la agenda internacional</a:t>
            </a:r>
          </a:p>
        </p:txBody>
      </p:sp>
      <p:sp>
        <p:nvSpPr>
          <p:cNvPr id="4" name="Marcador de texto 3">
            <a:extLst>
              <a:ext uri="{FF2B5EF4-FFF2-40B4-BE49-F238E27FC236}">
                <a16:creationId xmlns:a16="http://schemas.microsoft.com/office/drawing/2014/main" id="{753856EF-BAF7-AA12-7A5F-9DDB77716D30}"/>
              </a:ext>
            </a:extLst>
          </p:cNvPr>
          <p:cNvSpPr>
            <a:spLocks noGrp="1"/>
          </p:cNvSpPr>
          <p:nvPr>
            <p:ph type="body" sz="quarter" idx="13"/>
          </p:nvPr>
        </p:nvSpPr>
        <p:spPr/>
        <p:txBody>
          <a:bodyPr/>
          <a:lstStyle/>
          <a:p>
            <a:r>
              <a:rPr lang="es-MX"/>
              <a:t>Objetivos de Desarrollo Sostenible</a:t>
            </a:r>
          </a:p>
        </p:txBody>
      </p:sp>
      <p:pic>
        <p:nvPicPr>
          <p:cNvPr id="1026" name="Picture 2">
            <a:extLst>
              <a:ext uri="{FF2B5EF4-FFF2-40B4-BE49-F238E27FC236}">
                <a16:creationId xmlns:a16="http://schemas.microsoft.com/office/drawing/2014/main" id="{0EE972E0-3F0F-A13E-C284-5DCE5A4BB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297" y="1853512"/>
            <a:ext cx="3554909" cy="355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889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51F83D4-CB27-37CE-1150-25994354C867}"/>
              </a:ext>
            </a:extLst>
          </p:cNvPr>
          <p:cNvSpPr>
            <a:spLocks noGrp="1"/>
          </p:cNvSpPr>
          <p:nvPr>
            <p:ph type="title"/>
          </p:nvPr>
        </p:nvSpPr>
        <p:spPr>
          <a:xfrm>
            <a:off x="1190115" y="402478"/>
            <a:ext cx="10205379" cy="437913"/>
          </a:xfrm>
        </p:spPr>
        <p:txBody>
          <a:bodyPr lIns="91440" tIns="45720" rIns="91440" bIns="45720" anchor="ctr"/>
          <a:lstStyle/>
          <a:p>
            <a:r>
              <a:rPr lang="es-MX">
                <a:latin typeface="Arial Black"/>
                <a:cs typeface="Arial"/>
              </a:rPr>
              <a:t>Los Fines del Estado: El Estado como Tomador de Decisiones</a:t>
            </a:r>
            <a:endParaRPr lang="es-ES"/>
          </a:p>
        </p:txBody>
      </p:sp>
      <p:sp>
        <p:nvSpPr>
          <p:cNvPr id="4" name="Marcador de texto 3">
            <a:extLst>
              <a:ext uri="{FF2B5EF4-FFF2-40B4-BE49-F238E27FC236}">
                <a16:creationId xmlns:a16="http://schemas.microsoft.com/office/drawing/2014/main" id="{D22D9BAA-FCB5-E467-FAE7-9F16231865E5}"/>
              </a:ext>
            </a:extLst>
          </p:cNvPr>
          <p:cNvSpPr>
            <a:spLocks noGrp="1"/>
          </p:cNvSpPr>
          <p:nvPr>
            <p:ph type="body" sz="quarter" idx="13"/>
          </p:nvPr>
        </p:nvSpPr>
        <p:spPr>
          <a:xfrm>
            <a:off x="1362148" y="1279860"/>
            <a:ext cx="10205380" cy="401593"/>
          </a:xfrm>
        </p:spPr>
        <p:txBody>
          <a:bodyPr lIns="91440" tIns="45720" rIns="91440" bIns="45720" anchor="ctr"/>
          <a:lstStyle/>
          <a:p>
            <a:r>
              <a:rPr lang="es-MX">
                <a:latin typeface="Arial"/>
                <a:cs typeface="Arial"/>
              </a:rPr>
              <a:t>Entidades estatales y empresas con participación estatal liderando con el ejemplo</a:t>
            </a:r>
            <a:endParaRPr lang="es-MX"/>
          </a:p>
        </p:txBody>
      </p:sp>
      <p:grpSp>
        <p:nvGrpSpPr>
          <p:cNvPr id="16" name="Grupo 15">
            <a:extLst>
              <a:ext uri="{FF2B5EF4-FFF2-40B4-BE49-F238E27FC236}">
                <a16:creationId xmlns:a16="http://schemas.microsoft.com/office/drawing/2014/main" id="{7C59213B-01B1-126B-9849-9F0C7098280C}"/>
              </a:ext>
            </a:extLst>
          </p:cNvPr>
          <p:cNvGrpSpPr/>
          <p:nvPr/>
        </p:nvGrpSpPr>
        <p:grpSpPr>
          <a:xfrm>
            <a:off x="863226" y="1683705"/>
            <a:ext cx="11202797" cy="3631478"/>
            <a:chOff x="887940" y="2085298"/>
            <a:chExt cx="11202797" cy="3631478"/>
          </a:xfrm>
        </p:grpSpPr>
        <p:pic>
          <p:nvPicPr>
            <p:cNvPr id="6" name="Imagen 5">
              <a:extLst>
                <a:ext uri="{FF2B5EF4-FFF2-40B4-BE49-F238E27FC236}">
                  <a16:creationId xmlns:a16="http://schemas.microsoft.com/office/drawing/2014/main" id="{C89B430C-5935-6267-1610-AD79D15C10FE}"/>
                </a:ext>
              </a:extLst>
            </p:cNvPr>
            <p:cNvPicPr>
              <a:picLocks noChangeAspect="1"/>
            </p:cNvPicPr>
            <p:nvPr/>
          </p:nvPicPr>
          <p:blipFill rotWithShape="1">
            <a:blip r:embed="rId3">
              <a:extLst>
                <a:ext uri="{28A0092B-C50C-407E-A947-70E740481C1C}">
                  <a14:useLocalDpi xmlns:a14="http://schemas.microsoft.com/office/drawing/2010/main" val="0"/>
                </a:ext>
              </a:extLst>
            </a:blip>
            <a:srcRect l="11316" t="8093" r="65899" b="52806"/>
            <a:stretch/>
          </p:blipFill>
          <p:spPr>
            <a:xfrm>
              <a:off x="3978548" y="2111875"/>
              <a:ext cx="2777924" cy="2681571"/>
            </a:xfrm>
            <a:prstGeom prst="rect">
              <a:avLst/>
            </a:prstGeom>
          </p:spPr>
        </p:pic>
        <p:pic>
          <p:nvPicPr>
            <p:cNvPr id="7" name="Imagen 6">
              <a:extLst>
                <a:ext uri="{FF2B5EF4-FFF2-40B4-BE49-F238E27FC236}">
                  <a16:creationId xmlns:a16="http://schemas.microsoft.com/office/drawing/2014/main" id="{ACFEE76A-AA5D-48F1-E572-3FB7366BC1F0}"/>
                </a:ext>
              </a:extLst>
            </p:cNvPr>
            <p:cNvPicPr>
              <a:picLocks noChangeAspect="1"/>
            </p:cNvPicPr>
            <p:nvPr/>
          </p:nvPicPr>
          <p:blipFill rotWithShape="1">
            <a:blip r:embed="rId3">
              <a:extLst>
                <a:ext uri="{28A0092B-C50C-407E-A947-70E740481C1C}">
                  <a14:useLocalDpi xmlns:a14="http://schemas.microsoft.com/office/drawing/2010/main" val="0"/>
                </a:ext>
              </a:extLst>
            </a:blip>
            <a:srcRect l="65034" t="7345" r="12181" b="52183"/>
            <a:stretch/>
          </p:blipFill>
          <p:spPr>
            <a:xfrm>
              <a:off x="9000130" y="2085298"/>
              <a:ext cx="2777924" cy="2775515"/>
            </a:xfrm>
            <a:prstGeom prst="rect">
              <a:avLst/>
            </a:prstGeom>
          </p:spPr>
        </p:pic>
        <p:pic>
          <p:nvPicPr>
            <p:cNvPr id="8" name="Imagen 7">
              <a:extLst>
                <a:ext uri="{FF2B5EF4-FFF2-40B4-BE49-F238E27FC236}">
                  <a16:creationId xmlns:a16="http://schemas.microsoft.com/office/drawing/2014/main" id="{5A9C0442-9188-D574-8410-A1B7541F321B}"/>
                </a:ext>
              </a:extLst>
            </p:cNvPr>
            <p:cNvPicPr>
              <a:picLocks noChangeAspect="1"/>
            </p:cNvPicPr>
            <p:nvPr/>
          </p:nvPicPr>
          <p:blipFill rotWithShape="1">
            <a:blip r:embed="rId3">
              <a:extLst>
                <a:ext uri="{28A0092B-C50C-407E-A947-70E740481C1C}">
                  <a14:useLocalDpi xmlns:a14="http://schemas.microsoft.com/office/drawing/2010/main" val="0"/>
                </a:ext>
              </a:extLst>
            </a:blip>
            <a:srcRect l="38438" t="35774" r="38777" b="25124"/>
            <a:stretch/>
          </p:blipFill>
          <p:spPr>
            <a:xfrm>
              <a:off x="887940" y="2091132"/>
              <a:ext cx="2777924" cy="2681571"/>
            </a:xfrm>
            <a:prstGeom prst="rect">
              <a:avLst/>
            </a:prstGeom>
          </p:spPr>
        </p:pic>
        <p:sp>
          <p:nvSpPr>
            <p:cNvPr id="9" name="CuadroTexto 8">
              <a:extLst>
                <a:ext uri="{FF2B5EF4-FFF2-40B4-BE49-F238E27FC236}">
                  <a16:creationId xmlns:a16="http://schemas.microsoft.com/office/drawing/2014/main" id="{C7202215-219D-A110-D514-6BEA3758FECE}"/>
                </a:ext>
              </a:extLst>
            </p:cNvPr>
            <p:cNvSpPr txBox="1"/>
            <p:nvPr/>
          </p:nvSpPr>
          <p:spPr>
            <a:xfrm>
              <a:off x="1017091" y="4772703"/>
              <a:ext cx="2395960" cy="646331"/>
            </a:xfrm>
            <a:prstGeom prst="rect">
              <a:avLst/>
            </a:prstGeom>
            <a:noFill/>
          </p:spPr>
          <p:txBody>
            <a:bodyPr wrap="square" rtlCol="0">
              <a:spAutoFit/>
            </a:bodyPr>
            <a:lstStyle/>
            <a:p>
              <a:pPr algn="ctr"/>
              <a:r>
                <a:rPr lang="es-MX" b="1">
                  <a:solidFill>
                    <a:schemeClr val="accent1"/>
                  </a:solidFill>
                  <a:latin typeface="Arial" panose="020B0604020202020204" pitchFamily="34" charset="0"/>
                  <a:cs typeface="Arial" panose="020B0604020202020204" pitchFamily="34" charset="0"/>
                </a:rPr>
                <a:t>La empresa como base del desarrollo</a:t>
              </a:r>
            </a:p>
          </p:txBody>
        </p:sp>
        <p:sp>
          <p:nvSpPr>
            <p:cNvPr id="10" name="CuadroTexto 9">
              <a:extLst>
                <a:ext uri="{FF2B5EF4-FFF2-40B4-BE49-F238E27FC236}">
                  <a16:creationId xmlns:a16="http://schemas.microsoft.com/office/drawing/2014/main" id="{D25BE02C-AB9D-93EE-DA9B-7CBCC51581F9}"/>
                </a:ext>
              </a:extLst>
            </p:cNvPr>
            <p:cNvSpPr txBox="1"/>
            <p:nvPr/>
          </p:nvSpPr>
          <p:spPr>
            <a:xfrm>
              <a:off x="8687446" y="4793446"/>
              <a:ext cx="3403291" cy="923330"/>
            </a:xfrm>
            <a:prstGeom prst="rect">
              <a:avLst/>
            </a:prstGeom>
            <a:noFill/>
          </p:spPr>
          <p:txBody>
            <a:bodyPr wrap="square" rtlCol="0">
              <a:spAutoFit/>
            </a:bodyPr>
            <a:lstStyle/>
            <a:p>
              <a:pPr algn="ctr"/>
              <a:r>
                <a:rPr lang="es-MX" b="1">
                  <a:solidFill>
                    <a:schemeClr val="accent1"/>
                  </a:solidFill>
                  <a:latin typeface="Arial" panose="020B0604020202020204" pitchFamily="34" charset="0"/>
                  <a:cs typeface="Arial" panose="020B0604020202020204" pitchFamily="34" charset="0"/>
                </a:rPr>
                <a:t>Fortalecer organizaciones solidarias y desarrollo empresarial</a:t>
              </a:r>
            </a:p>
          </p:txBody>
        </p:sp>
        <p:sp>
          <p:nvSpPr>
            <p:cNvPr id="11" name="CuadroTexto 10">
              <a:extLst>
                <a:ext uri="{FF2B5EF4-FFF2-40B4-BE49-F238E27FC236}">
                  <a16:creationId xmlns:a16="http://schemas.microsoft.com/office/drawing/2014/main" id="{6B6F78F9-5A27-2654-27FC-8A02D2C3A6E2}"/>
                </a:ext>
              </a:extLst>
            </p:cNvPr>
            <p:cNvSpPr txBox="1"/>
            <p:nvPr/>
          </p:nvSpPr>
          <p:spPr>
            <a:xfrm>
              <a:off x="4169530" y="4931945"/>
              <a:ext cx="2395960" cy="646331"/>
            </a:xfrm>
            <a:prstGeom prst="rect">
              <a:avLst/>
            </a:prstGeom>
            <a:noFill/>
          </p:spPr>
          <p:txBody>
            <a:bodyPr wrap="square" rtlCol="0">
              <a:spAutoFit/>
            </a:bodyPr>
            <a:lstStyle/>
            <a:p>
              <a:pPr algn="ctr"/>
              <a:r>
                <a:rPr lang="es-MX" b="1">
                  <a:solidFill>
                    <a:schemeClr val="accent1"/>
                  </a:solidFill>
                  <a:latin typeface="Arial" panose="020B0604020202020204" pitchFamily="34" charset="0"/>
                  <a:cs typeface="Arial" panose="020B0604020202020204" pitchFamily="34" charset="0"/>
                </a:rPr>
                <a:t>Función social con obligaciones</a:t>
              </a:r>
            </a:p>
          </p:txBody>
        </p:sp>
        <p:sp>
          <p:nvSpPr>
            <p:cNvPr id="15" name="Flecha: a la derecha 14">
              <a:extLst>
                <a:ext uri="{FF2B5EF4-FFF2-40B4-BE49-F238E27FC236}">
                  <a16:creationId xmlns:a16="http://schemas.microsoft.com/office/drawing/2014/main" id="{D7F846CF-6601-B1C6-71DC-205713B4A12C}"/>
                </a:ext>
              </a:extLst>
            </p:cNvPr>
            <p:cNvSpPr/>
            <p:nvPr/>
          </p:nvSpPr>
          <p:spPr>
            <a:xfrm>
              <a:off x="6875362" y="3020992"/>
              <a:ext cx="2257063" cy="1284790"/>
            </a:xfrm>
            <a:prstGeom prst="rightArrow">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rgbClr val="002060"/>
                  </a:solidFill>
                  <a:latin typeface="Arial" panose="020B0604020202020204" pitchFamily="34" charset="0"/>
                  <a:cs typeface="Arial" panose="020B0604020202020204" pitchFamily="34" charset="0"/>
                </a:rPr>
                <a:t>Rol del Estado</a:t>
              </a:r>
            </a:p>
          </p:txBody>
        </p:sp>
      </p:grpSp>
    </p:spTree>
    <p:extLst>
      <p:ext uri="{BB962C8B-B14F-4D97-AF65-F5344CB8AC3E}">
        <p14:creationId xmlns:p14="http://schemas.microsoft.com/office/powerpoint/2010/main" val="3414948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022B4-A689-4612-B326-BC6D2297CC32}"/>
              </a:ext>
            </a:extLst>
          </p:cNvPr>
          <p:cNvSpPr>
            <a:spLocks noGrp="1"/>
          </p:cNvSpPr>
          <p:nvPr>
            <p:ph type="title"/>
          </p:nvPr>
        </p:nvSpPr>
        <p:spPr>
          <a:prstGeom prst="rect">
            <a:avLst/>
          </a:prstGeom>
        </p:spPr>
        <p:txBody>
          <a:bodyPr anchor="ctr">
            <a:noAutofit/>
          </a:bodyPr>
          <a:lstStyle/>
          <a:p>
            <a:r>
              <a:rPr lang="en-US"/>
              <a:t>Agenda</a:t>
            </a:r>
          </a:p>
        </p:txBody>
      </p:sp>
      <p:sp>
        <p:nvSpPr>
          <p:cNvPr id="2" name="Text Placeholder 1">
            <a:extLst>
              <a:ext uri="{FF2B5EF4-FFF2-40B4-BE49-F238E27FC236}">
                <a16:creationId xmlns:a16="http://schemas.microsoft.com/office/drawing/2014/main" id="{0FCF8107-4EDF-4CEF-A5DC-BB5D45EC2100}"/>
              </a:ext>
            </a:extLst>
          </p:cNvPr>
          <p:cNvSpPr>
            <a:spLocks noGrp="1"/>
          </p:cNvSpPr>
          <p:nvPr>
            <p:ph type="body" sz="quarter" idx="12"/>
          </p:nvPr>
        </p:nvSpPr>
        <p:spPr>
          <a:xfrm>
            <a:off x="4063041" y="962526"/>
            <a:ext cx="7809782" cy="5216023"/>
          </a:xfrm>
        </p:spPr>
        <p:txBody>
          <a:bodyPr lIns="91440" tIns="45720" rIns="91440" bIns="45720" anchor="ctr"/>
          <a:lstStyle/>
          <a:p>
            <a:pPr marL="514350" indent="-514350">
              <a:buFont typeface="+mj-lt"/>
              <a:buAutoNum type="romanLcPeriod"/>
            </a:pPr>
            <a:r>
              <a:rPr lang="es-CO">
                <a:latin typeface="Arial"/>
                <a:cs typeface="Arial"/>
              </a:rPr>
              <a:t>Sobre GRI</a:t>
            </a:r>
          </a:p>
          <a:p>
            <a:pPr marL="514350" indent="-514350">
              <a:buAutoNum type="romanLcPeriod"/>
            </a:pPr>
            <a:r>
              <a:rPr lang="es-CO">
                <a:latin typeface="Arial"/>
                <a:cs typeface="Arial"/>
              </a:rPr>
              <a:t>Ecosistema del reporte </a:t>
            </a:r>
            <a:endParaRPr lang="en-US">
              <a:latin typeface="Arial"/>
              <a:cs typeface="Arial"/>
            </a:endParaRPr>
          </a:p>
          <a:p>
            <a:pPr marL="514350" indent="-514350">
              <a:buFont typeface="+mj-lt"/>
              <a:buAutoNum type="romanLcPeriod"/>
            </a:pPr>
            <a:r>
              <a:rPr lang="en-US" b="1" err="1">
                <a:latin typeface="Arial"/>
                <a:cs typeface="Arial"/>
              </a:rPr>
              <a:t>Estándares</a:t>
            </a:r>
            <a:r>
              <a:rPr lang="en-US" b="1">
                <a:latin typeface="Arial"/>
                <a:cs typeface="Arial"/>
              </a:rPr>
              <a:t> GRI para la </a:t>
            </a:r>
            <a:r>
              <a:rPr lang="en-US" b="1" err="1">
                <a:latin typeface="Arial"/>
                <a:cs typeface="Arial"/>
              </a:rPr>
              <a:t>elaboración</a:t>
            </a:r>
            <a:r>
              <a:rPr lang="en-US" b="1">
                <a:latin typeface="Arial"/>
                <a:cs typeface="Arial"/>
              </a:rPr>
              <a:t> de </a:t>
            </a:r>
            <a:r>
              <a:rPr lang="en-US" b="1" err="1">
                <a:latin typeface="Arial"/>
                <a:cs typeface="Arial"/>
              </a:rPr>
              <a:t>reportes</a:t>
            </a:r>
            <a:endParaRPr lang="en-US" b="1">
              <a:latin typeface="Arial"/>
              <a:cs typeface="Arial"/>
            </a:endParaRPr>
          </a:p>
          <a:p>
            <a:pPr marL="514350" indent="-514350">
              <a:buFont typeface="+mj-lt"/>
              <a:buAutoNum type="romanLcPeriod"/>
            </a:pPr>
            <a:r>
              <a:rPr lang="en-US">
                <a:latin typeface="Arial"/>
                <a:cs typeface="Arial"/>
              </a:rPr>
              <a:t>El </a:t>
            </a:r>
            <a:r>
              <a:rPr lang="en-US" err="1">
                <a:latin typeface="Arial"/>
                <a:cs typeface="Arial"/>
              </a:rPr>
              <a:t>concepto</a:t>
            </a:r>
            <a:r>
              <a:rPr lang="en-US">
                <a:latin typeface="Arial"/>
                <a:cs typeface="Arial"/>
              </a:rPr>
              <a:t> de la </a:t>
            </a:r>
            <a:r>
              <a:rPr lang="en-US" err="1">
                <a:latin typeface="Arial"/>
                <a:cs typeface="Arial"/>
              </a:rPr>
              <a:t>materialidad</a:t>
            </a:r>
            <a:r>
              <a:rPr lang="en-US">
                <a:latin typeface="Arial"/>
                <a:cs typeface="Arial"/>
              </a:rPr>
              <a:t> (dos </a:t>
            </a:r>
            <a:r>
              <a:rPr lang="en-US" err="1">
                <a:latin typeface="Arial"/>
                <a:cs typeface="Arial"/>
              </a:rPr>
              <a:t>perspectivas</a:t>
            </a:r>
            <a:r>
              <a:rPr lang="en-US">
                <a:latin typeface="Arial"/>
                <a:cs typeface="Arial"/>
              </a:rPr>
              <a:t>)</a:t>
            </a:r>
          </a:p>
          <a:p>
            <a:pPr marL="514350" indent="-514350">
              <a:buAutoNum type="romanLcPeriod"/>
            </a:pPr>
            <a:r>
              <a:rPr lang="en-US">
                <a:latin typeface="Arial"/>
                <a:cs typeface="Arial"/>
              </a:rPr>
              <a:t>GRI y </a:t>
            </a:r>
            <a:r>
              <a:rPr lang="en-US" err="1">
                <a:latin typeface="Arial"/>
                <a:cs typeface="Arial"/>
              </a:rPr>
              <a:t>el</a:t>
            </a:r>
            <a:r>
              <a:rPr lang="en-US">
                <a:latin typeface="Arial"/>
                <a:cs typeface="Arial"/>
              </a:rPr>
              <a:t> Sector Público</a:t>
            </a:r>
          </a:p>
          <a:p>
            <a:pPr marL="514350" indent="-514350">
              <a:buFont typeface="+mj-lt"/>
              <a:buAutoNum type="romanLcPeriod"/>
            </a:pPr>
            <a:endParaRPr lang="en-GB"/>
          </a:p>
        </p:txBody>
      </p:sp>
    </p:spTree>
    <p:extLst>
      <p:ext uri="{BB962C8B-B14F-4D97-AF65-F5344CB8AC3E}">
        <p14:creationId xmlns:p14="http://schemas.microsoft.com/office/powerpoint/2010/main" val="1444676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3EF857D-449B-BB64-98F1-63BBAEEB8C5A}"/>
              </a:ext>
            </a:extLst>
          </p:cNvPr>
          <p:cNvSpPr>
            <a:spLocks noGrp="1"/>
          </p:cNvSpPr>
          <p:nvPr>
            <p:ph type="body" sz="quarter" idx="13"/>
          </p:nvPr>
        </p:nvSpPr>
        <p:spPr/>
        <p:txBody>
          <a:bodyPr lIns="91440" tIns="45720" rIns="91440" bIns="45720" anchor="ctr"/>
          <a:lstStyle/>
          <a:p>
            <a:r>
              <a:rPr lang="es-MX">
                <a:latin typeface="Arial Black"/>
                <a:cs typeface="Arial"/>
              </a:rPr>
              <a:t>GRI como Marco de reporte</a:t>
            </a:r>
          </a:p>
        </p:txBody>
      </p:sp>
    </p:spTree>
    <p:extLst>
      <p:ext uri="{BB962C8B-B14F-4D97-AF65-F5344CB8AC3E}">
        <p14:creationId xmlns:p14="http://schemas.microsoft.com/office/powerpoint/2010/main" val="4160043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97120E3-032D-A5DA-1F7F-E9BF365FDEB1}"/>
              </a:ext>
            </a:extLst>
          </p:cNvPr>
          <p:cNvSpPr>
            <a:spLocks noGrp="1"/>
          </p:cNvSpPr>
          <p:nvPr>
            <p:ph type="title"/>
          </p:nvPr>
        </p:nvSpPr>
        <p:spPr>
          <a:xfrm>
            <a:off x="1017587" y="215572"/>
            <a:ext cx="10205379" cy="633514"/>
          </a:xfrm>
        </p:spPr>
        <p:txBody>
          <a:bodyPr/>
          <a:lstStyle/>
          <a:p>
            <a:r>
              <a:rPr lang="es-MX">
                <a:solidFill>
                  <a:schemeClr val="accent1"/>
                </a:solidFill>
              </a:rPr>
              <a:t>De la información a la transformación</a:t>
            </a:r>
            <a:endParaRPr lang="es-MX"/>
          </a:p>
        </p:txBody>
      </p:sp>
      <p:sp>
        <p:nvSpPr>
          <p:cNvPr id="5" name="Rectángulo: esquinas redondeadas 4">
            <a:extLst>
              <a:ext uri="{FF2B5EF4-FFF2-40B4-BE49-F238E27FC236}">
                <a16:creationId xmlns:a16="http://schemas.microsoft.com/office/drawing/2014/main" id="{6B564169-3663-5076-817A-88C25C3CE283}"/>
              </a:ext>
            </a:extLst>
          </p:cNvPr>
          <p:cNvSpPr/>
          <p:nvPr/>
        </p:nvSpPr>
        <p:spPr>
          <a:xfrm>
            <a:off x="1175654" y="1006929"/>
            <a:ext cx="2329543" cy="1328057"/>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a:latin typeface="Arial" panose="020B0604020202020204" pitchFamily="34" charset="0"/>
                <a:cs typeface="Arial" panose="020B0604020202020204" pitchFamily="34" charset="0"/>
              </a:rPr>
              <a:t>¿Por qué?</a:t>
            </a:r>
          </a:p>
        </p:txBody>
      </p:sp>
      <p:sp>
        <p:nvSpPr>
          <p:cNvPr id="8" name="Rectángulo: esquinas redondeadas 7">
            <a:extLst>
              <a:ext uri="{FF2B5EF4-FFF2-40B4-BE49-F238E27FC236}">
                <a16:creationId xmlns:a16="http://schemas.microsoft.com/office/drawing/2014/main" id="{CEDA8052-79B1-0911-0959-5484C3ECA781}"/>
              </a:ext>
            </a:extLst>
          </p:cNvPr>
          <p:cNvSpPr/>
          <p:nvPr/>
        </p:nvSpPr>
        <p:spPr>
          <a:xfrm>
            <a:off x="1175654" y="3058887"/>
            <a:ext cx="2329543" cy="1328057"/>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a:latin typeface="Arial" panose="020B0604020202020204" pitchFamily="34" charset="0"/>
                <a:cs typeface="Arial" panose="020B0604020202020204" pitchFamily="34" charset="0"/>
              </a:rPr>
              <a:t>¿A quién?</a:t>
            </a:r>
          </a:p>
        </p:txBody>
      </p:sp>
      <p:sp>
        <p:nvSpPr>
          <p:cNvPr id="9" name="Rectángulo: esquinas redondeadas 8">
            <a:extLst>
              <a:ext uri="{FF2B5EF4-FFF2-40B4-BE49-F238E27FC236}">
                <a16:creationId xmlns:a16="http://schemas.microsoft.com/office/drawing/2014/main" id="{108592CB-BB02-D005-4A1E-F1772954E37E}"/>
              </a:ext>
            </a:extLst>
          </p:cNvPr>
          <p:cNvSpPr/>
          <p:nvPr/>
        </p:nvSpPr>
        <p:spPr>
          <a:xfrm>
            <a:off x="1175654" y="5110845"/>
            <a:ext cx="2329543" cy="1328057"/>
          </a:xfrm>
          <a:prstGeom prst="roundRect">
            <a:avLst/>
          </a:prstGeom>
          <a:solidFill>
            <a:srgbClr val="C5299B"/>
          </a:solidFill>
          <a:ln>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a:latin typeface="Arial" panose="020B0604020202020204" pitchFamily="34" charset="0"/>
                <a:cs typeface="Arial" panose="020B0604020202020204" pitchFamily="34" charset="0"/>
              </a:rPr>
              <a:t>¿Para qué?</a:t>
            </a:r>
          </a:p>
        </p:txBody>
      </p:sp>
      <p:sp>
        <p:nvSpPr>
          <p:cNvPr id="11" name="Flecha: a la derecha 10">
            <a:extLst>
              <a:ext uri="{FF2B5EF4-FFF2-40B4-BE49-F238E27FC236}">
                <a16:creationId xmlns:a16="http://schemas.microsoft.com/office/drawing/2014/main" id="{B4A4196C-B1D1-9B0E-AE94-597AA0BD09C8}"/>
              </a:ext>
            </a:extLst>
          </p:cNvPr>
          <p:cNvSpPr/>
          <p:nvPr/>
        </p:nvSpPr>
        <p:spPr>
          <a:xfrm>
            <a:off x="3799114" y="1354200"/>
            <a:ext cx="1251857" cy="633514"/>
          </a:xfrm>
          <a:prstGeom prst="rightArrow">
            <a:avLst/>
          </a:prstGeom>
          <a:solidFill>
            <a:schemeClr val="bg2"/>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a la derecha 11">
            <a:extLst>
              <a:ext uri="{FF2B5EF4-FFF2-40B4-BE49-F238E27FC236}">
                <a16:creationId xmlns:a16="http://schemas.microsoft.com/office/drawing/2014/main" id="{F2F05240-D768-548B-B712-9DB896DD639A}"/>
              </a:ext>
            </a:extLst>
          </p:cNvPr>
          <p:cNvSpPr/>
          <p:nvPr/>
        </p:nvSpPr>
        <p:spPr>
          <a:xfrm>
            <a:off x="3799114" y="3400714"/>
            <a:ext cx="1251857" cy="633514"/>
          </a:xfrm>
          <a:prstGeom prst="rightArrow">
            <a:avLst/>
          </a:prstGeom>
          <a:solidFill>
            <a:schemeClr val="bg2"/>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Flecha: a la derecha 12">
            <a:extLst>
              <a:ext uri="{FF2B5EF4-FFF2-40B4-BE49-F238E27FC236}">
                <a16:creationId xmlns:a16="http://schemas.microsoft.com/office/drawing/2014/main" id="{3321D012-E855-EEFF-A743-D8885B40981F}"/>
              </a:ext>
            </a:extLst>
          </p:cNvPr>
          <p:cNvSpPr/>
          <p:nvPr/>
        </p:nvSpPr>
        <p:spPr>
          <a:xfrm>
            <a:off x="3799114" y="5458116"/>
            <a:ext cx="1251857" cy="633514"/>
          </a:xfrm>
          <a:prstGeom prst="rightArrow">
            <a:avLst/>
          </a:prstGeom>
          <a:solidFill>
            <a:schemeClr val="bg2"/>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a:extLst>
              <a:ext uri="{FF2B5EF4-FFF2-40B4-BE49-F238E27FC236}">
                <a16:creationId xmlns:a16="http://schemas.microsoft.com/office/drawing/2014/main" id="{91BF5EE2-EACB-29FD-1D69-CC6FB8BA1240}"/>
              </a:ext>
            </a:extLst>
          </p:cNvPr>
          <p:cNvSpPr txBox="1"/>
          <p:nvPr/>
        </p:nvSpPr>
        <p:spPr>
          <a:xfrm>
            <a:off x="5410200" y="1186543"/>
            <a:ext cx="5987143" cy="923330"/>
          </a:xfrm>
          <a:prstGeom prst="rect">
            <a:avLst/>
          </a:prstGeom>
          <a:noFill/>
        </p:spPr>
        <p:txBody>
          <a:bodyPr wrap="square" rtlCol="0">
            <a:spAutoFit/>
          </a:bodyPr>
          <a:lstStyle/>
          <a:p>
            <a:r>
              <a:rPr lang="es-MX">
                <a:latin typeface="Arial" panose="020B0604020202020204" pitchFamily="34" charset="0"/>
                <a:cs typeface="Arial" panose="020B0604020202020204" pitchFamily="34" charset="0"/>
              </a:rPr>
              <a:t>Definir el propósito: cumplir normas y regulaciones, reflexionar sobre sus impactos, áreas de mejora y compromiso con la sostenibilidad</a:t>
            </a:r>
          </a:p>
        </p:txBody>
      </p:sp>
      <p:sp>
        <p:nvSpPr>
          <p:cNvPr id="15" name="CuadroTexto 14">
            <a:extLst>
              <a:ext uri="{FF2B5EF4-FFF2-40B4-BE49-F238E27FC236}">
                <a16:creationId xmlns:a16="http://schemas.microsoft.com/office/drawing/2014/main" id="{B19A2BC4-7451-5BF6-2BB4-9206369BB49B}"/>
              </a:ext>
            </a:extLst>
          </p:cNvPr>
          <p:cNvSpPr txBox="1"/>
          <p:nvPr/>
        </p:nvSpPr>
        <p:spPr>
          <a:xfrm>
            <a:off x="5410200" y="3387897"/>
            <a:ext cx="5987143" cy="646331"/>
          </a:xfrm>
          <a:prstGeom prst="rect">
            <a:avLst/>
          </a:prstGeom>
          <a:noFill/>
        </p:spPr>
        <p:txBody>
          <a:bodyPr wrap="square" rtlCol="0">
            <a:spAutoFit/>
          </a:bodyPr>
          <a:lstStyle/>
          <a:p>
            <a:r>
              <a:rPr lang="es-MX">
                <a:latin typeface="Arial" panose="020B0604020202020204" pitchFamily="34" charset="0"/>
                <a:cs typeface="Arial" panose="020B0604020202020204" pitchFamily="34" charset="0"/>
              </a:rPr>
              <a:t>Identifica grupos de interés.</a:t>
            </a:r>
          </a:p>
          <a:p>
            <a:r>
              <a:rPr lang="es-MX">
                <a:latin typeface="Arial" panose="020B0604020202020204" pitchFamily="34" charset="0"/>
                <a:cs typeface="Arial" panose="020B0604020202020204" pitchFamily="34" charset="0"/>
              </a:rPr>
              <a:t>Diferentes expectativas e intereses por grupo.</a:t>
            </a:r>
          </a:p>
        </p:txBody>
      </p:sp>
      <p:sp>
        <p:nvSpPr>
          <p:cNvPr id="16" name="CuadroTexto 15">
            <a:extLst>
              <a:ext uri="{FF2B5EF4-FFF2-40B4-BE49-F238E27FC236}">
                <a16:creationId xmlns:a16="http://schemas.microsoft.com/office/drawing/2014/main" id="{B4EEFEED-A01D-E73F-07AF-4EA527664F91}"/>
              </a:ext>
            </a:extLst>
          </p:cNvPr>
          <p:cNvSpPr txBox="1"/>
          <p:nvPr/>
        </p:nvSpPr>
        <p:spPr>
          <a:xfrm>
            <a:off x="5410199" y="5312252"/>
            <a:ext cx="5987143" cy="923330"/>
          </a:xfrm>
          <a:prstGeom prst="rect">
            <a:avLst/>
          </a:prstGeom>
          <a:noFill/>
        </p:spPr>
        <p:txBody>
          <a:bodyPr wrap="square" rtlCol="0">
            <a:spAutoFit/>
          </a:bodyPr>
          <a:lstStyle/>
          <a:p>
            <a:r>
              <a:rPr lang="es-MX">
                <a:latin typeface="Arial" panose="020B0604020202020204" pitchFamily="34" charset="0"/>
                <a:cs typeface="Arial" panose="020B0604020202020204" pitchFamily="34" charset="0"/>
              </a:rPr>
              <a:t>Establecer objetivos de reporte.</a:t>
            </a:r>
          </a:p>
          <a:p>
            <a:r>
              <a:rPr lang="es-MX">
                <a:latin typeface="Arial" panose="020B0604020202020204" pitchFamily="34" charset="0"/>
                <a:cs typeface="Arial" panose="020B0604020202020204" pitchFamily="34" charset="0"/>
              </a:rPr>
              <a:t>Herramienta estratégica de gestión para guiar decisiones y medir el proceso.</a:t>
            </a:r>
          </a:p>
        </p:txBody>
      </p:sp>
    </p:spTree>
    <p:extLst>
      <p:ext uri="{BB962C8B-B14F-4D97-AF65-F5344CB8AC3E}">
        <p14:creationId xmlns:p14="http://schemas.microsoft.com/office/powerpoint/2010/main" val="2139024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F1ED5691-AFD7-78D1-309C-0FA293363173}"/>
              </a:ext>
            </a:extLst>
          </p:cNvPr>
          <p:cNvGraphicFramePr/>
          <p:nvPr>
            <p:extLst>
              <p:ext uri="{D42A27DB-BD31-4B8C-83A1-F6EECF244321}">
                <p14:modId xmlns:p14="http://schemas.microsoft.com/office/powerpoint/2010/main" val="2825052714"/>
              </p:ext>
            </p:extLst>
          </p:nvPr>
        </p:nvGraphicFramePr>
        <p:xfrm>
          <a:off x="3336141" y="957943"/>
          <a:ext cx="6177870" cy="4942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B28EDA25-C77C-AD78-3370-1E94E2A0E1AE}"/>
              </a:ext>
            </a:extLst>
          </p:cNvPr>
          <p:cNvSpPr>
            <a:spLocks noGrp="1"/>
          </p:cNvSpPr>
          <p:nvPr>
            <p:ph type="title"/>
          </p:nvPr>
        </p:nvSpPr>
        <p:spPr/>
        <p:txBody>
          <a:bodyPr/>
          <a:lstStyle/>
          <a:p>
            <a:r>
              <a:rPr lang="es-MX"/>
              <a:t>Dos enfoques de reporte desde las entidades públicas</a:t>
            </a:r>
          </a:p>
        </p:txBody>
      </p:sp>
      <p:sp>
        <p:nvSpPr>
          <p:cNvPr id="7" name="CuadroTexto 6">
            <a:extLst>
              <a:ext uri="{FF2B5EF4-FFF2-40B4-BE49-F238E27FC236}">
                <a16:creationId xmlns:a16="http://schemas.microsoft.com/office/drawing/2014/main" id="{3DA725FC-E954-18C1-BBCD-AC98C4D2E83F}"/>
              </a:ext>
            </a:extLst>
          </p:cNvPr>
          <p:cNvSpPr txBox="1"/>
          <p:nvPr/>
        </p:nvSpPr>
        <p:spPr>
          <a:xfrm>
            <a:off x="8207830" y="1379169"/>
            <a:ext cx="3755572" cy="923330"/>
          </a:xfrm>
          <a:prstGeom prst="rect">
            <a:avLst/>
          </a:prstGeom>
          <a:noFill/>
        </p:spPr>
        <p:txBody>
          <a:bodyPr wrap="square" rtlCol="0">
            <a:spAutoFit/>
          </a:bodyPr>
          <a:lstStyle/>
          <a:p>
            <a:pPr algn="just"/>
            <a:r>
              <a:rPr lang="es-MX">
                <a:latin typeface="Arial" panose="020B0604020202020204" pitchFamily="34" charset="0"/>
                <a:cs typeface="Arial" panose="020B0604020202020204" pitchFamily="34" charset="0"/>
              </a:rPr>
              <a:t>Cumplimiento de objetivos y metas de desarrollo sostenible asignadas a la entidad</a:t>
            </a:r>
          </a:p>
        </p:txBody>
      </p:sp>
      <p:sp>
        <p:nvSpPr>
          <p:cNvPr id="8" name="CuadroTexto 7">
            <a:extLst>
              <a:ext uri="{FF2B5EF4-FFF2-40B4-BE49-F238E27FC236}">
                <a16:creationId xmlns:a16="http://schemas.microsoft.com/office/drawing/2014/main" id="{CE14630E-375F-3C12-9CA2-E6D460DE0628}"/>
              </a:ext>
            </a:extLst>
          </p:cNvPr>
          <p:cNvSpPr txBox="1"/>
          <p:nvPr/>
        </p:nvSpPr>
        <p:spPr>
          <a:xfrm>
            <a:off x="800203" y="4944070"/>
            <a:ext cx="3755572" cy="1477328"/>
          </a:xfrm>
          <a:prstGeom prst="rect">
            <a:avLst/>
          </a:prstGeom>
          <a:noFill/>
        </p:spPr>
        <p:txBody>
          <a:bodyPr wrap="square" rtlCol="0">
            <a:spAutoFit/>
          </a:bodyPr>
          <a:lstStyle/>
          <a:p>
            <a:pPr algn="just"/>
            <a:r>
              <a:rPr lang="es-MX">
                <a:latin typeface="Arial" panose="020B0604020202020204" pitchFamily="34" charset="0"/>
                <a:cs typeface="Arial" panose="020B0604020202020204" pitchFamily="34" charset="0"/>
              </a:rPr>
              <a:t>Analizar si la operación es respetuosa de los derechos humanos, medio ambiente y considerando su impacto y aporte a la sostenibilidad</a:t>
            </a:r>
          </a:p>
        </p:txBody>
      </p:sp>
    </p:spTree>
    <p:extLst>
      <p:ext uri="{BB962C8B-B14F-4D97-AF65-F5344CB8AC3E}">
        <p14:creationId xmlns:p14="http://schemas.microsoft.com/office/powerpoint/2010/main" val="1751953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22F0EE65-4B08-FAD4-F407-7C95CA3C17A1}"/>
              </a:ext>
            </a:extLst>
          </p:cNvPr>
          <p:cNvGraphicFramePr/>
          <p:nvPr/>
        </p:nvGraphicFramePr>
        <p:xfrm>
          <a:off x="1061338" y="1388986"/>
          <a:ext cx="10732457" cy="1754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a:extLst>
              <a:ext uri="{FF2B5EF4-FFF2-40B4-BE49-F238E27FC236}">
                <a16:creationId xmlns:a16="http://schemas.microsoft.com/office/drawing/2014/main" id="{8553E8C3-45B0-44BB-A795-DE36EC4D5028}"/>
              </a:ext>
            </a:extLst>
          </p:cNvPr>
          <p:cNvSpPr>
            <a:spLocks noGrp="1"/>
          </p:cNvSpPr>
          <p:nvPr>
            <p:ph type="title"/>
          </p:nvPr>
        </p:nvSpPr>
        <p:spPr/>
        <p:txBody>
          <a:bodyPr/>
          <a:lstStyle/>
          <a:p>
            <a:pPr algn="l"/>
            <a:r>
              <a:rPr lang="es-MX"/>
              <a:t>¿Qué es un reporte de sostenibilidad?</a:t>
            </a:r>
          </a:p>
        </p:txBody>
      </p:sp>
      <p:sp>
        <p:nvSpPr>
          <p:cNvPr id="3" name="Marcador de texto 2">
            <a:extLst>
              <a:ext uri="{FF2B5EF4-FFF2-40B4-BE49-F238E27FC236}">
                <a16:creationId xmlns:a16="http://schemas.microsoft.com/office/drawing/2014/main" id="{73AEA803-7275-9966-6139-6842A7FB3424}"/>
              </a:ext>
            </a:extLst>
          </p:cNvPr>
          <p:cNvSpPr>
            <a:spLocks noGrp="1"/>
          </p:cNvSpPr>
          <p:nvPr>
            <p:ph type="body" sz="quarter" idx="13"/>
          </p:nvPr>
        </p:nvSpPr>
        <p:spPr/>
        <p:txBody>
          <a:bodyPr/>
          <a:lstStyle/>
          <a:p>
            <a:r>
              <a:rPr lang="es-MX"/>
              <a:t>Claves para entender el reporte de sostenibilidad</a:t>
            </a:r>
          </a:p>
        </p:txBody>
      </p:sp>
      <p:sp>
        <p:nvSpPr>
          <p:cNvPr id="7" name="CuadroTexto 6">
            <a:extLst>
              <a:ext uri="{FF2B5EF4-FFF2-40B4-BE49-F238E27FC236}">
                <a16:creationId xmlns:a16="http://schemas.microsoft.com/office/drawing/2014/main" id="{CB50C365-B639-3F59-AEBA-1155FA1945A3}"/>
              </a:ext>
            </a:extLst>
          </p:cNvPr>
          <p:cNvSpPr txBox="1"/>
          <p:nvPr/>
        </p:nvSpPr>
        <p:spPr>
          <a:xfrm>
            <a:off x="1017091" y="4675906"/>
            <a:ext cx="10732456" cy="1477328"/>
          </a:xfrm>
          <a:prstGeom prst="rect">
            <a:avLst/>
          </a:prstGeom>
          <a:noFill/>
        </p:spPr>
        <p:txBody>
          <a:bodyPr wrap="square">
            <a:spAutoFit/>
          </a:bodyPr>
          <a:lstStyle/>
          <a:p>
            <a:pPr marL="0" indent="0">
              <a:buNone/>
            </a:pPr>
            <a:r>
              <a:rPr lang="es-MX" sz="1800" b="1" err="1">
                <a:solidFill>
                  <a:schemeClr val="accent1"/>
                </a:solidFill>
                <a:latin typeface="Arial" panose="020B0604020202020204" pitchFamily="34" charset="0"/>
                <a:cs typeface="Arial" panose="020B0604020202020204" pitchFamily="34" charset="0"/>
              </a:rPr>
              <a:t>Reporting</a:t>
            </a:r>
            <a:r>
              <a:rPr lang="es-MX" sz="1800" b="1">
                <a:solidFill>
                  <a:schemeClr val="accent1"/>
                </a:solidFill>
                <a:latin typeface="Arial" panose="020B0604020202020204" pitchFamily="34" charset="0"/>
                <a:cs typeface="Arial" panose="020B0604020202020204" pitchFamily="34" charset="0"/>
              </a:rPr>
              <a:t> vs reporte</a:t>
            </a:r>
          </a:p>
          <a:p>
            <a:pPr marL="285750" indent="-285750">
              <a:buFont typeface="Arial" panose="020B0604020202020204" pitchFamily="34" charset="0"/>
              <a:buChar char="•"/>
            </a:pPr>
            <a:r>
              <a:rPr lang="es-MX" sz="1800">
                <a:latin typeface="Arial" panose="020B0604020202020204" pitchFamily="34" charset="0"/>
                <a:cs typeface="Arial" panose="020B0604020202020204" pitchFamily="34" charset="0"/>
              </a:rPr>
              <a:t>La elaboración de reportes de sostenibilidad se refiere al proceso general de medición y comunicación de los resultados. </a:t>
            </a:r>
          </a:p>
          <a:p>
            <a:pPr marL="285750" indent="-285750">
              <a:buFont typeface="Arial" panose="020B0604020202020204" pitchFamily="34" charset="0"/>
              <a:buChar char="•"/>
            </a:pPr>
            <a:r>
              <a:rPr lang="es-MX" sz="1800">
                <a:latin typeface="Arial" panose="020B0604020202020204" pitchFamily="34" charset="0"/>
                <a:cs typeface="Arial" panose="020B0604020202020204" pitchFamily="34" charset="0"/>
              </a:rPr>
              <a:t>Un reporte de sostenibilidad es el documento específico que resume y presenta los resultados de ese proceso.</a:t>
            </a:r>
            <a:endParaRPr lang="en-US" sz="1800">
              <a:latin typeface="Arial" panose="020B0604020202020204" pitchFamily="34" charset="0"/>
              <a:cs typeface="Arial" panose="020B0604020202020204" pitchFamily="34" charset="0"/>
            </a:endParaRPr>
          </a:p>
        </p:txBody>
      </p:sp>
      <p:pic>
        <p:nvPicPr>
          <p:cNvPr id="10" name="Gráfico 9" descr="Gears con relleno sólido">
            <a:extLst>
              <a:ext uri="{FF2B5EF4-FFF2-40B4-BE49-F238E27FC236}">
                <a16:creationId xmlns:a16="http://schemas.microsoft.com/office/drawing/2014/main" id="{221D5235-90A6-39A8-82BE-1EDFB2EF15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42440" y="3257489"/>
            <a:ext cx="914400" cy="914400"/>
          </a:xfrm>
          <a:prstGeom prst="rect">
            <a:avLst/>
          </a:prstGeom>
        </p:spPr>
      </p:pic>
      <p:pic>
        <p:nvPicPr>
          <p:cNvPr id="12" name="Gráfico 11" descr="Playbook con relleno sólido">
            <a:extLst>
              <a:ext uri="{FF2B5EF4-FFF2-40B4-BE49-F238E27FC236}">
                <a16:creationId xmlns:a16="http://schemas.microsoft.com/office/drawing/2014/main" id="{7E158589-AAD0-F2A3-D763-D659E1BC99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25562" y="3257489"/>
            <a:ext cx="914400" cy="914400"/>
          </a:xfrm>
          <a:prstGeom prst="rect">
            <a:avLst/>
          </a:prstGeom>
        </p:spPr>
      </p:pic>
      <p:pic>
        <p:nvPicPr>
          <p:cNvPr id="14" name="Gráfico 13" descr="Circles with arrows con relleno sólido">
            <a:extLst>
              <a:ext uri="{FF2B5EF4-FFF2-40B4-BE49-F238E27FC236}">
                <a16:creationId xmlns:a16="http://schemas.microsoft.com/office/drawing/2014/main" id="{563AAC7A-EDCE-CE8D-AF48-2522019BD0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08071" y="3161072"/>
            <a:ext cx="914400" cy="914400"/>
          </a:xfrm>
          <a:prstGeom prst="rect">
            <a:avLst/>
          </a:prstGeom>
        </p:spPr>
      </p:pic>
      <p:pic>
        <p:nvPicPr>
          <p:cNvPr id="16" name="Gráfico 15" descr="Globe contorno">
            <a:extLst>
              <a:ext uri="{FF2B5EF4-FFF2-40B4-BE49-F238E27FC236}">
                <a16:creationId xmlns:a16="http://schemas.microsoft.com/office/drawing/2014/main" id="{F9151F10-1411-060E-CA3D-186155074E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9318" y="3161072"/>
            <a:ext cx="914400" cy="914400"/>
          </a:xfrm>
          <a:prstGeom prst="rect">
            <a:avLst/>
          </a:prstGeom>
        </p:spPr>
      </p:pic>
    </p:spTree>
    <p:extLst>
      <p:ext uri="{BB962C8B-B14F-4D97-AF65-F5344CB8AC3E}">
        <p14:creationId xmlns:p14="http://schemas.microsoft.com/office/powerpoint/2010/main" val="200476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022B4-A689-4612-B326-BC6D2297CC32}"/>
              </a:ext>
            </a:extLst>
          </p:cNvPr>
          <p:cNvSpPr>
            <a:spLocks noGrp="1"/>
          </p:cNvSpPr>
          <p:nvPr>
            <p:ph type="title"/>
          </p:nvPr>
        </p:nvSpPr>
        <p:spPr>
          <a:prstGeom prst="rect">
            <a:avLst/>
          </a:prstGeom>
        </p:spPr>
        <p:txBody>
          <a:bodyPr anchor="ctr">
            <a:noAutofit/>
          </a:bodyPr>
          <a:lstStyle/>
          <a:p>
            <a:r>
              <a:rPr lang="en-US"/>
              <a:t>Agenda</a:t>
            </a:r>
          </a:p>
        </p:txBody>
      </p:sp>
      <p:sp>
        <p:nvSpPr>
          <p:cNvPr id="2" name="Text Placeholder 1">
            <a:extLst>
              <a:ext uri="{FF2B5EF4-FFF2-40B4-BE49-F238E27FC236}">
                <a16:creationId xmlns:a16="http://schemas.microsoft.com/office/drawing/2014/main" id="{0FCF8107-4EDF-4CEF-A5DC-BB5D45EC2100}"/>
              </a:ext>
            </a:extLst>
          </p:cNvPr>
          <p:cNvSpPr>
            <a:spLocks noGrp="1"/>
          </p:cNvSpPr>
          <p:nvPr>
            <p:ph type="body" sz="quarter" idx="12"/>
          </p:nvPr>
        </p:nvSpPr>
        <p:spPr>
          <a:xfrm>
            <a:off x="4063041" y="962526"/>
            <a:ext cx="7809782" cy="5216023"/>
          </a:xfrm>
        </p:spPr>
        <p:txBody>
          <a:bodyPr lIns="91440" tIns="45720" rIns="91440" bIns="45720" anchor="ctr"/>
          <a:lstStyle/>
          <a:p>
            <a:pPr marL="514350" indent="-514350">
              <a:buFont typeface="+mj-lt"/>
              <a:buAutoNum type="romanLcPeriod"/>
            </a:pPr>
            <a:r>
              <a:rPr lang="es-CO" b="1">
                <a:latin typeface="Arial"/>
                <a:cs typeface="Arial"/>
              </a:rPr>
              <a:t>Sobre GRI</a:t>
            </a:r>
          </a:p>
          <a:p>
            <a:pPr marL="514350" indent="-514350">
              <a:buAutoNum type="romanLcPeriod"/>
            </a:pPr>
            <a:r>
              <a:rPr lang="es-CO">
                <a:latin typeface="Arial"/>
                <a:cs typeface="Arial"/>
              </a:rPr>
              <a:t>Ecosistema del reporte </a:t>
            </a:r>
            <a:endParaRPr lang="en-US">
              <a:latin typeface="Arial"/>
              <a:cs typeface="Arial"/>
            </a:endParaRPr>
          </a:p>
          <a:p>
            <a:pPr marL="514350" indent="-514350">
              <a:buFont typeface="+mj-lt"/>
              <a:buAutoNum type="romanLcPeriod"/>
            </a:pPr>
            <a:r>
              <a:rPr lang="en-US" err="1">
                <a:latin typeface="Arial"/>
                <a:cs typeface="Arial"/>
              </a:rPr>
              <a:t>Estándares</a:t>
            </a:r>
            <a:r>
              <a:rPr lang="en-US">
                <a:latin typeface="Arial"/>
                <a:cs typeface="Arial"/>
              </a:rPr>
              <a:t> GRI para la </a:t>
            </a:r>
            <a:r>
              <a:rPr lang="en-US" err="1">
                <a:latin typeface="Arial"/>
                <a:cs typeface="Arial"/>
              </a:rPr>
              <a:t>elaboración</a:t>
            </a:r>
            <a:r>
              <a:rPr lang="en-US">
                <a:latin typeface="Arial"/>
                <a:cs typeface="Arial"/>
              </a:rPr>
              <a:t> de </a:t>
            </a:r>
            <a:r>
              <a:rPr lang="en-US" err="1">
                <a:latin typeface="Arial"/>
                <a:cs typeface="Arial"/>
              </a:rPr>
              <a:t>reportes</a:t>
            </a:r>
            <a:endParaRPr lang="en-US">
              <a:latin typeface="Arial"/>
              <a:cs typeface="Arial"/>
            </a:endParaRPr>
          </a:p>
          <a:p>
            <a:pPr marL="514350" indent="-514350">
              <a:buFont typeface="+mj-lt"/>
              <a:buAutoNum type="romanLcPeriod"/>
            </a:pPr>
            <a:r>
              <a:rPr lang="en-US">
                <a:latin typeface="Arial"/>
                <a:cs typeface="Arial"/>
              </a:rPr>
              <a:t>El </a:t>
            </a:r>
            <a:r>
              <a:rPr lang="en-US" err="1">
                <a:latin typeface="Arial"/>
                <a:cs typeface="Arial"/>
              </a:rPr>
              <a:t>concepto</a:t>
            </a:r>
            <a:r>
              <a:rPr lang="en-US">
                <a:latin typeface="Arial"/>
                <a:cs typeface="Arial"/>
              </a:rPr>
              <a:t> de la </a:t>
            </a:r>
            <a:r>
              <a:rPr lang="en-US" err="1">
                <a:latin typeface="Arial"/>
                <a:cs typeface="Arial"/>
              </a:rPr>
              <a:t>materialidad</a:t>
            </a:r>
            <a:r>
              <a:rPr lang="en-US">
                <a:latin typeface="Arial"/>
                <a:cs typeface="Arial"/>
              </a:rPr>
              <a:t> (dos </a:t>
            </a:r>
            <a:r>
              <a:rPr lang="en-US" err="1">
                <a:latin typeface="Arial"/>
                <a:cs typeface="Arial"/>
              </a:rPr>
              <a:t>perspectivas</a:t>
            </a:r>
            <a:r>
              <a:rPr lang="en-US">
                <a:latin typeface="Arial"/>
                <a:cs typeface="Arial"/>
              </a:rPr>
              <a:t>)</a:t>
            </a:r>
          </a:p>
          <a:p>
            <a:pPr marL="514350" indent="-514350">
              <a:buAutoNum type="romanLcPeriod"/>
            </a:pPr>
            <a:r>
              <a:rPr lang="en-US">
                <a:latin typeface="Arial"/>
                <a:cs typeface="Arial"/>
              </a:rPr>
              <a:t>GRI y </a:t>
            </a:r>
            <a:r>
              <a:rPr lang="en-US" err="1">
                <a:latin typeface="Arial"/>
                <a:cs typeface="Arial"/>
              </a:rPr>
              <a:t>el</a:t>
            </a:r>
            <a:r>
              <a:rPr lang="en-US">
                <a:latin typeface="Arial"/>
                <a:cs typeface="Arial"/>
              </a:rPr>
              <a:t> Sector Público</a:t>
            </a:r>
          </a:p>
          <a:p>
            <a:pPr marL="514350" indent="-514350">
              <a:buFont typeface="+mj-lt"/>
              <a:buAutoNum type="romanLcPeriod"/>
            </a:pPr>
            <a:endParaRPr lang="en-GB"/>
          </a:p>
        </p:txBody>
      </p:sp>
    </p:spTree>
    <p:extLst>
      <p:ext uri="{BB962C8B-B14F-4D97-AF65-F5344CB8AC3E}">
        <p14:creationId xmlns:p14="http://schemas.microsoft.com/office/powerpoint/2010/main" val="3180779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BFFDF95-0480-F5DA-A026-027FFD6C6246}"/>
              </a:ext>
            </a:extLst>
          </p:cNvPr>
          <p:cNvSpPr>
            <a:spLocks noGrp="1"/>
          </p:cNvSpPr>
          <p:nvPr>
            <p:ph type="title"/>
          </p:nvPr>
        </p:nvSpPr>
        <p:spPr/>
        <p:txBody>
          <a:bodyPr/>
          <a:lstStyle/>
          <a:p>
            <a:r>
              <a:rPr lang="es-MX">
                <a:solidFill>
                  <a:schemeClr val="accent1"/>
                </a:solidFill>
              </a:rPr>
              <a:t>Regresando a lo básico</a:t>
            </a:r>
          </a:p>
        </p:txBody>
      </p:sp>
      <p:sp>
        <p:nvSpPr>
          <p:cNvPr id="4" name="Marcador de texto 3">
            <a:extLst>
              <a:ext uri="{FF2B5EF4-FFF2-40B4-BE49-F238E27FC236}">
                <a16:creationId xmlns:a16="http://schemas.microsoft.com/office/drawing/2014/main" id="{DD76866E-A4CA-2995-5473-5E2F304DE903}"/>
              </a:ext>
            </a:extLst>
          </p:cNvPr>
          <p:cNvSpPr>
            <a:spLocks noGrp="1"/>
          </p:cNvSpPr>
          <p:nvPr>
            <p:ph type="body" sz="quarter" idx="13"/>
          </p:nvPr>
        </p:nvSpPr>
        <p:spPr/>
        <p:txBody>
          <a:bodyPr/>
          <a:lstStyle/>
          <a:p>
            <a:r>
              <a:rPr lang="es-MX"/>
              <a:t>¿Cómo reportar?</a:t>
            </a:r>
          </a:p>
        </p:txBody>
      </p:sp>
      <p:sp>
        <p:nvSpPr>
          <p:cNvPr id="5" name="Marcador de número de diapositiva 4">
            <a:extLst>
              <a:ext uri="{FF2B5EF4-FFF2-40B4-BE49-F238E27FC236}">
                <a16:creationId xmlns:a16="http://schemas.microsoft.com/office/drawing/2014/main" id="{E25F4872-92FE-65A4-6F95-FB10FF8734F9}"/>
              </a:ext>
            </a:extLst>
          </p:cNvPr>
          <p:cNvSpPr>
            <a:spLocks noGrp="1"/>
          </p:cNvSpPr>
          <p:nvPr>
            <p:ph type="sldNum" sz="quarter" idx="4"/>
          </p:nvPr>
        </p:nvSpPr>
        <p:spPr>
          <a:xfrm>
            <a:off x="11188056" y="6353464"/>
            <a:ext cx="647007" cy="365125"/>
          </a:xfrm>
          <a:prstGeom prst="rect">
            <a:avLst/>
          </a:prstGeom>
        </p:spPr>
        <p:txBody>
          <a:bodyPr anchor="b"/>
          <a:lstStyle>
            <a:defPPr>
              <a:defRPr lang="en-NL"/>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D7BCD-57C5-4D12-B19D-4B83A821F6A9}" type="slidenum">
              <a:rPr lang="en-NL" smtClean="0"/>
              <a:pPr/>
              <a:t>30</a:t>
            </a:fld>
            <a:endParaRPr lang="en-NL"/>
          </a:p>
        </p:txBody>
      </p:sp>
      <p:grpSp>
        <p:nvGrpSpPr>
          <p:cNvPr id="8" name="Group 9">
            <a:extLst>
              <a:ext uri="{FF2B5EF4-FFF2-40B4-BE49-F238E27FC236}">
                <a16:creationId xmlns:a16="http://schemas.microsoft.com/office/drawing/2014/main" id="{46546E27-9551-8CAC-E2D8-F9B82B4A1ACC}"/>
              </a:ext>
            </a:extLst>
          </p:cNvPr>
          <p:cNvGrpSpPr/>
          <p:nvPr/>
        </p:nvGrpSpPr>
        <p:grpSpPr>
          <a:xfrm>
            <a:off x="4143243" y="1759825"/>
            <a:ext cx="3905513" cy="3487299"/>
            <a:chOff x="274898" y="708024"/>
            <a:chExt cx="8507724" cy="7649747"/>
          </a:xfrm>
          <a:effectLst/>
        </p:grpSpPr>
        <p:sp>
          <p:nvSpPr>
            <p:cNvPr id="10" name="Freeform 11">
              <a:extLst>
                <a:ext uri="{FF2B5EF4-FFF2-40B4-BE49-F238E27FC236}">
                  <a16:creationId xmlns:a16="http://schemas.microsoft.com/office/drawing/2014/main" id="{E93BC0DE-2F55-8458-E338-8DE4F070C25D}"/>
                </a:ext>
              </a:extLst>
            </p:cNvPr>
            <p:cNvSpPr/>
            <p:nvPr/>
          </p:nvSpPr>
          <p:spPr>
            <a:xfrm>
              <a:off x="1645450" y="708024"/>
              <a:ext cx="6471977" cy="6471977"/>
            </a:xfrm>
            <a:custGeom>
              <a:avLst/>
              <a:gdLst/>
              <a:ahLst/>
              <a:cxnLst/>
              <a:rect l="l" t="t" r="r" b="b"/>
              <a:pathLst>
                <a:path w="6471977" h="6471977">
                  <a:moveTo>
                    <a:pt x="0" y="0"/>
                  </a:moveTo>
                  <a:lnTo>
                    <a:pt x="6471977" y="0"/>
                  </a:lnTo>
                  <a:lnTo>
                    <a:pt x="6471977" y="6471977"/>
                  </a:lnTo>
                  <a:lnTo>
                    <a:pt x="0" y="64719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2">
              <a:extLst>
                <a:ext uri="{FF2B5EF4-FFF2-40B4-BE49-F238E27FC236}">
                  <a16:creationId xmlns:a16="http://schemas.microsoft.com/office/drawing/2014/main" id="{C384B341-2ABB-EE28-E850-E175F03BCB6F}"/>
                </a:ext>
              </a:extLst>
            </p:cNvPr>
            <p:cNvSpPr/>
            <p:nvPr/>
          </p:nvSpPr>
          <p:spPr>
            <a:xfrm>
              <a:off x="1617099" y="708024"/>
              <a:ext cx="6470844" cy="6470844"/>
            </a:xfrm>
            <a:custGeom>
              <a:avLst/>
              <a:gdLst/>
              <a:ahLst/>
              <a:cxnLst/>
              <a:rect l="l" t="t" r="r" b="b"/>
              <a:pathLst>
                <a:path w="6470844" h="6470844">
                  <a:moveTo>
                    <a:pt x="0" y="0"/>
                  </a:moveTo>
                  <a:lnTo>
                    <a:pt x="6470844" y="0"/>
                  </a:lnTo>
                  <a:lnTo>
                    <a:pt x="6470844" y="6470844"/>
                  </a:lnTo>
                  <a:lnTo>
                    <a:pt x="0" y="6470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13">
              <a:extLst>
                <a:ext uri="{FF2B5EF4-FFF2-40B4-BE49-F238E27FC236}">
                  <a16:creationId xmlns:a16="http://schemas.microsoft.com/office/drawing/2014/main" id="{E8CF4C16-D5C2-44ED-BC96-DBACC7730643}"/>
                </a:ext>
              </a:extLst>
            </p:cNvPr>
            <p:cNvSpPr/>
            <p:nvPr/>
          </p:nvSpPr>
          <p:spPr>
            <a:xfrm rot="1580732" flipH="1" flipV="1">
              <a:off x="3752561" y="6532378"/>
              <a:ext cx="2684402" cy="1825393"/>
            </a:xfrm>
            <a:custGeom>
              <a:avLst/>
              <a:gdLst/>
              <a:ahLst/>
              <a:cxnLst/>
              <a:rect l="l" t="t" r="r" b="b"/>
              <a:pathLst>
                <a:path w="2684402" h="1825393">
                  <a:moveTo>
                    <a:pt x="2684402" y="1825393"/>
                  </a:moveTo>
                  <a:lnTo>
                    <a:pt x="0" y="1825393"/>
                  </a:lnTo>
                  <a:lnTo>
                    <a:pt x="0" y="0"/>
                  </a:lnTo>
                  <a:lnTo>
                    <a:pt x="2684402" y="0"/>
                  </a:lnTo>
                  <a:lnTo>
                    <a:pt x="2684402" y="1825393"/>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4">
              <a:extLst>
                <a:ext uri="{FF2B5EF4-FFF2-40B4-BE49-F238E27FC236}">
                  <a16:creationId xmlns:a16="http://schemas.microsoft.com/office/drawing/2014/main" id="{5047460B-23AE-9F85-DEA6-C7EA0A2C5EA2}"/>
                </a:ext>
              </a:extLst>
            </p:cNvPr>
            <p:cNvSpPr/>
            <p:nvPr/>
          </p:nvSpPr>
          <p:spPr>
            <a:xfrm rot="8450856" flipH="1" flipV="1">
              <a:off x="274898" y="1574962"/>
              <a:ext cx="2684402" cy="1825393"/>
            </a:xfrm>
            <a:custGeom>
              <a:avLst/>
              <a:gdLst/>
              <a:ahLst/>
              <a:cxnLst/>
              <a:rect l="l" t="t" r="r" b="b"/>
              <a:pathLst>
                <a:path w="2684402" h="1825393">
                  <a:moveTo>
                    <a:pt x="2684402" y="1825393"/>
                  </a:moveTo>
                  <a:lnTo>
                    <a:pt x="0" y="1825393"/>
                  </a:lnTo>
                  <a:lnTo>
                    <a:pt x="0" y="0"/>
                  </a:lnTo>
                  <a:lnTo>
                    <a:pt x="2684402" y="0"/>
                  </a:lnTo>
                  <a:lnTo>
                    <a:pt x="2684402" y="182539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Freeform 15">
              <a:extLst>
                <a:ext uri="{FF2B5EF4-FFF2-40B4-BE49-F238E27FC236}">
                  <a16:creationId xmlns:a16="http://schemas.microsoft.com/office/drawing/2014/main" id="{76856ADB-E6B5-AB92-CD87-269E85CDEF4C}"/>
                </a:ext>
              </a:extLst>
            </p:cNvPr>
            <p:cNvSpPr/>
            <p:nvPr/>
          </p:nvSpPr>
          <p:spPr>
            <a:xfrm rot="-5510934" flipH="1" flipV="1">
              <a:off x="6527725" y="1390697"/>
              <a:ext cx="2684402" cy="1825393"/>
            </a:xfrm>
            <a:custGeom>
              <a:avLst/>
              <a:gdLst/>
              <a:ahLst/>
              <a:cxnLst/>
              <a:rect l="l" t="t" r="r" b="b"/>
              <a:pathLst>
                <a:path w="2684402" h="1825393">
                  <a:moveTo>
                    <a:pt x="2684401" y="1825394"/>
                  </a:moveTo>
                  <a:lnTo>
                    <a:pt x="0" y="1825394"/>
                  </a:lnTo>
                  <a:lnTo>
                    <a:pt x="0" y="0"/>
                  </a:lnTo>
                  <a:lnTo>
                    <a:pt x="2684401" y="0"/>
                  </a:lnTo>
                  <a:lnTo>
                    <a:pt x="2684401" y="1825394"/>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5" name="TextBox 16">
              <a:extLst>
                <a:ext uri="{FF2B5EF4-FFF2-40B4-BE49-F238E27FC236}">
                  <a16:creationId xmlns:a16="http://schemas.microsoft.com/office/drawing/2014/main" id="{269AADA8-CBCF-6369-BF22-D2C26157C2F9}"/>
                </a:ext>
              </a:extLst>
            </p:cNvPr>
            <p:cNvSpPr txBox="1"/>
            <p:nvPr/>
          </p:nvSpPr>
          <p:spPr>
            <a:xfrm>
              <a:off x="2689618" y="2093844"/>
              <a:ext cx="797316" cy="1219950"/>
            </a:xfrm>
            <a:prstGeom prst="rect">
              <a:avLst/>
            </a:prstGeom>
          </p:spPr>
          <p:txBody>
            <a:bodyPr lIns="0" tIns="0" rIns="0" bIns="0" rtlCol="0" anchor="t">
              <a:spAutoFit/>
            </a:bodyPr>
            <a:lstStyle/>
            <a:p>
              <a:pPr algn="ctr">
                <a:lnSpc>
                  <a:spcPts val="5155"/>
                </a:lnSpc>
              </a:pPr>
              <a:r>
                <a:rPr lang="en-US" sz="3763">
                  <a:solidFill>
                    <a:srgbClr val="FFFFFF"/>
                  </a:solidFill>
                  <a:latin typeface="Arial Bold"/>
                </a:rPr>
                <a:t>1 </a:t>
              </a:r>
            </a:p>
          </p:txBody>
        </p:sp>
        <p:sp>
          <p:nvSpPr>
            <p:cNvPr id="16" name="TextBox 17">
              <a:extLst>
                <a:ext uri="{FF2B5EF4-FFF2-40B4-BE49-F238E27FC236}">
                  <a16:creationId xmlns:a16="http://schemas.microsoft.com/office/drawing/2014/main" id="{E801B7E5-8CDB-0EA4-9EDB-106CED16E91C}"/>
                </a:ext>
              </a:extLst>
            </p:cNvPr>
            <p:cNvSpPr txBox="1"/>
            <p:nvPr/>
          </p:nvSpPr>
          <p:spPr>
            <a:xfrm>
              <a:off x="6436842" y="2093846"/>
              <a:ext cx="531508" cy="1219950"/>
            </a:xfrm>
            <a:prstGeom prst="rect">
              <a:avLst/>
            </a:prstGeom>
          </p:spPr>
          <p:txBody>
            <a:bodyPr lIns="0" tIns="0" rIns="0" bIns="0" rtlCol="0" anchor="t">
              <a:spAutoFit/>
            </a:bodyPr>
            <a:lstStyle/>
            <a:p>
              <a:pPr algn="ctr">
                <a:lnSpc>
                  <a:spcPts val="5155"/>
                </a:lnSpc>
              </a:pPr>
              <a:r>
                <a:rPr lang="en-US" sz="3763">
                  <a:solidFill>
                    <a:srgbClr val="FFFFFF"/>
                  </a:solidFill>
                  <a:latin typeface="Arial Bold"/>
                </a:rPr>
                <a:t>2</a:t>
              </a:r>
            </a:p>
          </p:txBody>
        </p:sp>
        <p:sp>
          <p:nvSpPr>
            <p:cNvPr id="17" name="TextBox 18">
              <a:extLst>
                <a:ext uri="{FF2B5EF4-FFF2-40B4-BE49-F238E27FC236}">
                  <a16:creationId xmlns:a16="http://schemas.microsoft.com/office/drawing/2014/main" id="{7B412295-4C37-254A-88F7-ED1B0412166F}"/>
                </a:ext>
              </a:extLst>
            </p:cNvPr>
            <p:cNvSpPr txBox="1"/>
            <p:nvPr/>
          </p:nvSpPr>
          <p:spPr>
            <a:xfrm>
              <a:off x="4586768" y="5402275"/>
              <a:ext cx="531508" cy="1219950"/>
            </a:xfrm>
            <a:prstGeom prst="rect">
              <a:avLst/>
            </a:prstGeom>
          </p:spPr>
          <p:txBody>
            <a:bodyPr lIns="0" tIns="0" rIns="0" bIns="0" rtlCol="0" anchor="t">
              <a:spAutoFit/>
            </a:bodyPr>
            <a:lstStyle/>
            <a:p>
              <a:pPr algn="ctr">
                <a:lnSpc>
                  <a:spcPts val="5155"/>
                </a:lnSpc>
              </a:pPr>
              <a:r>
                <a:rPr lang="en-US" sz="3763">
                  <a:solidFill>
                    <a:srgbClr val="FFFFFF"/>
                  </a:solidFill>
                  <a:latin typeface="Arial Bold"/>
                </a:rPr>
                <a:t>3</a:t>
              </a:r>
            </a:p>
          </p:txBody>
        </p:sp>
      </p:grpSp>
      <p:sp>
        <p:nvSpPr>
          <p:cNvPr id="19" name="CuadroTexto 18">
            <a:extLst>
              <a:ext uri="{FF2B5EF4-FFF2-40B4-BE49-F238E27FC236}">
                <a16:creationId xmlns:a16="http://schemas.microsoft.com/office/drawing/2014/main" id="{FCE0C704-6AC0-7D6F-86D2-4F8E4CC7CCC7}"/>
              </a:ext>
            </a:extLst>
          </p:cNvPr>
          <p:cNvSpPr txBox="1"/>
          <p:nvPr/>
        </p:nvSpPr>
        <p:spPr>
          <a:xfrm>
            <a:off x="1391778" y="1506600"/>
            <a:ext cx="3182869" cy="1200329"/>
          </a:xfrm>
          <a:prstGeom prst="rect">
            <a:avLst/>
          </a:prstGeom>
          <a:noFill/>
        </p:spPr>
        <p:txBody>
          <a:bodyPr wrap="square">
            <a:spAutoFit/>
          </a:bodyPr>
          <a:lstStyle/>
          <a:p>
            <a:pPr algn="ctr">
              <a:buClr>
                <a:schemeClr val="accent2"/>
              </a:buClr>
            </a:pPr>
            <a:r>
              <a:rPr lang="es-MX" b="1">
                <a:solidFill>
                  <a:schemeClr val="accent2"/>
                </a:solidFill>
                <a:latin typeface="Arial" panose="020B0604020202020204" pitchFamily="34" charset="0"/>
                <a:cs typeface="Arial" panose="020B0604020202020204" pitchFamily="34" charset="0"/>
              </a:rPr>
              <a:t>Identificar</a:t>
            </a:r>
            <a:r>
              <a:rPr lang="en-GB" b="1">
                <a:solidFill>
                  <a:schemeClr val="accent2"/>
                </a:solidFill>
                <a:latin typeface="Arial" panose="020B0604020202020204" pitchFamily="34" charset="0"/>
                <a:cs typeface="Arial" panose="020B0604020202020204" pitchFamily="34" charset="0"/>
              </a:rPr>
              <a:t>:</a:t>
            </a:r>
          </a:p>
          <a:p>
            <a:pPr marL="285750" indent="-285750">
              <a:buClr>
                <a:schemeClr val="accent2"/>
              </a:buClr>
              <a:buFont typeface="Arial" panose="020B0604020202020204" pitchFamily="34" charset="0"/>
              <a:buChar char="•"/>
            </a:pPr>
            <a:r>
              <a:rPr lang="es-MX">
                <a:latin typeface="Arial" panose="020B0604020202020204" pitchFamily="34" charset="0"/>
                <a:cs typeface="Arial" panose="020B0604020202020204" pitchFamily="34" charset="0"/>
              </a:rPr>
              <a:t>Involucramiento de grupos de interés. </a:t>
            </a:r>
          </a:p>
          <a:p>
            <a:pPr marL="285750" indent="-285750">
              <a:buClr>
                <a:schemeClr val="accent2"/>
              </a:buClr>
              <a:buFont typeface="Arial" panose="020B0604020202020204" pitchFamily="34" charset="0"/>
              <a:buChar char="•"/>
            </a:pPr>
            <a:r>
              <a:rPr lang="es-MX">
                <a:latin typeface="Arial" panose="020B0604020202020204" pitchFamily="34" charset="0"/>
                <a:cs typeface="Arial" panose="020B0604020202020204" pitchFamily="34" charset="0"/>
              </a:rPr>
              <a:t>Análisis de materialidad.</a:t>
            </a:r>
          </a:p>
        </p:txBody>
      </p:sp>
      <p:sp>
        <p:nvSpPr>
          <p:cNvPr id="20" name="CuadroTexto 19">
            <a:extLst>
              <a:ext uri="{FF2B5EF4-FFF2-40B4-BE49-F238E27FC236}">
                <a16:creationId xmlns:a16="http://schemas.microsoft.com/office/drawing/2014/main" id="{B770D34B-417C-AAA1-59DF-C5A26087B750}"/>
              </a:ext>
            </a:extLst>
          </p:cNvPr>
          <p:cNvSpPr txBox="1"/>
          <p:nvPr/>
        </p:nvSpPr>
        <p:spPr>
          <a:xfrm>
            <a:off x="8168232" y="1647779"/>
            <a:ext cx="3182869" cy="923330"/>
          </a:xfrm>
          <a:prstGeom prst="rect">
            <a:avLst/>
          </a:prstGeom>
          <a:noFill/>
        </p:spPr>
        <p:txBody>
          <a:bodyPr wrap="square">
            <a:spAutoFit/>
          </a:bodyPr>
          <a:lstStyle/>
          <a:p>
            <a:pPr algn="ctr">
              <a:buClr>
                <a:schemeClr val="accent2"/>
              </a:buClr>
            </a:pPr>
            <a:r>
              <a:rPr lang="es-MX" b="1">
                <a:solidFill>
                  <a:schemeClr val="accent3"/>
                </a:solidFill>
                <a:latin typeface="Arial" panose="020B0604020202020204" pitchFamily="34" charset="0"/>
                <a:cs typeface="Arial" panose="020B0604020202020204" pitchFamily="34" charset="0"/>
              </a:rPr>
              <a:t>Medir:</a:t>
            </a:r>
          </a:p>
          <a:p>
            <a:pPr marL="285750" indent="-285750">
              <a:buClr>
                <a:schemeClr val="accent3"/>
              </a:buClr>
              <a:buFont typeface="Arial" panose="020B0604020202020204" pitchFamily="34" charset="0"/>
              <a:buChar char="•"/>
            </a:pPr>
            <a:r>
              <a:rPr lang="es-MX">
                <a:latin typeface="Arial" panose="020B0604020202020204" pitchFamily="34" charset="0"/>
                <a:cs typeface="Arial" panose="020B0604020202020204" pitchFamily="34" charset="0"/>
              </a:rPr>
              <a:t>Recopilación de la información.</a:t>
            </a:r>
          </a:p>
        </p:txBody>
      </p:sp>
      <p:sp>
        <p:nvSpPr>
          <p:cNvPr id="21" name="CuadroTexto 20">
            <a:extLst>
              <a:ext uri="{FF2B5EF4-FFF2-40B4-BE49-F238E27FC236}">
                <a16:creationId xmlns:a16="http://schemas.microsoft.com/office/drawing/2014/main" id="{6FDC0EC6-A24B-A42D-F9FF-C1AAC1D387B0}"/>
              </a:ext>
            </a:extLst>
          </p:cNvPr>
          <p:cNvSpPr txBox="1"/>
          <p:nvPr/>
        </p:nvSpPr>
        <p:spPr>
          <a:xfrm>
            <a:off x="4666463" y="5239239"/>
            <a:ext cx="3182869" cy="923330"/>
          </a:xfrm>
          <a:prstGeom prst="rect">
            <a:avLst/>
          </a:prstGeom>
          <a:noFill/>
        </p:spPr>
        <p:txBody>
          <a:bodyPr wrap="square">
            <a:spAutoFit/>
          </a:bodyPr>
          <a:lstStyle/>
          <a:p>
            <a:pPr algn="ctr">
              <a:buClr>
                <a:schemeClr val="accent2"/>
              </a:buClr>
            </a:pPr>
            <a:r>
              <a:rPr lang="es-MX" b="1">
                <a:solidFill>
                  <a:srgbClr val="C5299B"/>
                </a:solidFill>
                <a:latin typeface="Arial" panose="020B0604020202020204" pitchFamily="34" charset="0"/>
                <a:cs typeface="Arial" panose="020B0604020202020204" pitchFamily="34" charset="0"/>
              </a:rPr>
              <a:t>Comunicar:</a:t>
            </a:r>
          </a:p>
          <a:p>
            <a:pPr marL="285750" indent="-285750">
              <a:buClr>
                <a:srgbClr val="C5299B"/>
              </a:buClr>
              <a:buFont typeface="Arial" panose="020B0604020202020204" pitchFamily="34" charset="0"/>
              <a:buChar char="•"/>
            </a:pPr>
            <a:r>
              <a:rPr lang="es-MX">
                <a:latin typeface="Arial" panose="020B0604020202020204" pitchFamily="34" charset="0"/>
                <a:cs typeface="Arial" panose="020B0604020202020204" pitchFamily="34" charset="0"/>
              </a:rPr>
              <a:t>Adaptar el mensaje según el grupo de interés. </a:t>
            </a:r>
          </a:p>
        </p:txBody>
      </p:sp>
    </p:spTree>
    <p:extLst>
      <p:ext uri="{BB962C8B-B14F-4D97-AF65-F5344CB8AC3E}">
        <p14:creationId xmlns:p14="http://schemas.microsoft.com/office/powerpoint/2010/main" val="3954673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C6E93E96-EA9D-4D94-3A35-1E1B416A408E}"/>
              </a:ext>
            </a:extLst>
          </p:cNvPr>
          <p:cNvSpPr>
            <a:spLocks noGrp="1"/>
          </p:cNvSpPr>
          <p:nvPr>
            <p:ph type="title"/>
          </p:nvPr>
        </p:nvSpPr>
        <p:spPr/>
        <p:txBody>
          <a:bodyPr/>
          <a:lstStyle/>
          <a:p>
            <a:r>
              <a:rPr lang="es-MX"/>
              <a:t>Beneficios de reportar</a:t>
            </a:r>
          </a:p>
        </p:txBody>
      </p:sp>
      <p:sp>
        <p:nvSpPr>
          <p:cNvPr id="12" name="Marcador de texto 11">
            <a:extLst>
              <a:ext uri="{FF2B5EF4-FFF2-40B4-BE49-F238E27FC236}">
                <a16:creationId xmlns:a16="http://schemas.microsoft.com/office/drawing/2014/main" id="{9A7F887D-F48A-EC28-3C67-8200324842B9}"/>
              </a:ext>
            </a:extLst>
          </p:cNvPr>
          <p:cNvSpPr>
            <a:spLocks noGrp="1"/>
          </p:cNvSpPr>
          <p:nvPr>
            <p:ph type="body" sz="quarter" idx="13"/>
          </p:nvPr>
        </p:nvSpPr>
        <p:spPr/>
        <p:txBody>
          <a:bodyPr/>
          <a:lstStyle/>
          <a:p>
            <a:r>
              <a:rPr lang="es-ES"/>
              <a:t>Transparencia, confianza, y ventajas competitivas.</a:t>
            </a:r>
            <a:endParaRPr lang="es-MX"/>
          </a:p>
        </p:txBody>
      </p:sp>
      <p:sp>
        <p:nvSpPr>
          <p:cNvPr id="15" name="CuadroTexto 14">
            <a:extLst>
              <a:ext uri="{FF2B5EF4-FFF2-40B4-BE49-F238E27FC236}">
                <a16:creationId xmlns:a16="http://schemas.microsoft.com/office/drawing/2014/main" id="{8A3D7B35-8879-B2AE-3053-53DE50796281}"/>
              </a:ext>
            </a:extLst>
          </p:cNvPr>
          <p:cNvSpPr txBox="1"/>
          <p:nvPr/>
        </p:nvSpPr>
        <p:spPr>
          <a:xfrm>
            <a:off x="1115413" y="1376517"/>
            <a:ext cx="2561851" cy="400110"/>
          </a:xfrm>
          <a:prstGeom prst="rect">
            <a:avLst/>
          </a:prstGeom>
          <a:noFill/>
        </p:spPr>
        <p:txBody>
          <a:bodyPr wrap="square" rtlCol="0">
            <a:spAutoFit/>
          </a:bodyPr>
          <a:lstStyle/>
          <a:p>
            <a:r>
              <a:rPr lang="es-MX" sz="2000" b="1">
                <a:solidFill>
                  <a:schemeClr val="accent2"/>
                </a:solidFill>
                <a:latin typeface="Arial" panose="020B0604020202020204" pitchFamily="34" charset="0"/>
                <a:cs typeface="Arial" panose="020B0604020202020204" pitchFamily="34" charset="0"/>
              </a:rPr>
              <a:t>Beneficios Internos</a:t>
            </a:r>
          </a:p>
        </p:txBody>
      </p:sp>
      <p:sp>
        <p:nvSpPr>
          <p:cNvPr id="16" name="Rectángulo: esquinas redondeadas 15">
            <a:extLst>
              <a:ext uri="{FF2B5EF4-FFF2-40B4-BE49-F238E27FC236}">
                <a16:creationId xmlns:a16="http://schemas.microsoft.com/office/drawing/2014/main" id="{F1CA13C3-E142-9DD9-4ED4-C78D3BE9F7B7}"/>
              </a:ext>
            </a:extLst>
          </p:cNvPr>
          <p:cNvSpPr/>
          <p:nvPr/>
        </p:nvSpPr>
        <p:spPr>
          <a:xfrm>
            <a:off x="1115414" y="2001173"/>
            <a:ext cx="3205316" cy="717755"/>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a:solidFill>
                  <a:schemeClr val="tx1"/>
                </a:solidFill>
                <a:latin typeface="Arial" panose="020B0604020202020204" pitchFamily="34" charset="0"/>
                <a:cs typeface="Arial" panose="020B0604020202020204" pitchFamily="34" charset="0"/>
              </a:rPr>
              <a:t>Establecer una visión y una estrategia</a:t>
            </a:r>
          </a:p>
        </p:txBody>
      </p:sp>
      <p:sp>
        <p:nvSpPr>
          <p:cNvPr id="17" name="Rectángulo: esquinas redondeadas 16">
            <a:extLst>
              <a:ext uri="{FF2B5EF4-FFF2-40B4-BE49-F238E27FC236}">
                <a16:creationId xmlns:a16="http://schemas.microsoft.com/office/drawing/2014/main" id="{55CA3B00-8843-AE5C-8059-956160E0EA0B}"/>
              </a:ext>
            </a:extLst>
          </p:cNvPr>
          <p:cNvSpPr/>
          <p:nvPr/>
        </p:nvSpPr>
        <p:spPr>
          <a:xfrm>
            <a:off x="1115414" y="3153851"/>
            <a:ext cx="3205316" cy="717755"/>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a:solidFill>
                  <a:schemeClr val="tx1"/>
                </a:solidFill>
                <a:latin typeface="Arial" panose="020B0604020202020204" pitchFamily="34" charset="0"/>
                <a:cs typeface="Arial" panose="020B0604020202020204" pitchFamily="34" charset="0"/>
              </a:rPr>
              <a:t>Medir los resultados</a:t>
            </a:r>
          </a:p>
        </p:txBody>
      </p:sp>
      <p:sp>
        <p:nvSpPr>
          <p:cNvPr id="18" name="Rectángulo: esquinas redondeadas 17">
            <a:extLst>
              <a:ext uri="{FF2B5EF4-FFF2-40B4-BE49-F238E27FC236}">
                <a16:creationId xmlns:a16="http://schemas.microsoft.com/office/drawing/2014/main" id="{409293D6-B5C0-5963-89A7-A734E4414308}"/>
              </a:ext>
            </a:extLst>
          </p:cNvPr>
          <p:cNvSpPr/>
          <p:nvPr/>
        </p:nvSpPr>
        <p:spPr>
          <a:xfrm>
            <a:off x="1115414" y="4285620"/>
            <a:ext cx="3205316" cy="717755"/>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a:solidFill>
                  <a:schemeClr val="tx1"/>
                </a:solidFill>
                <a:latin typeface="Arial" panose="020B0604020202020204" pitchFamily="34" charset="0"/>
                <a:cs typeface="Arial" panose="020B0604020202020204" pitchFamily="34" charset="0"/>
              </a:rPr>
              <a:t>Gestionar los riesgos</a:t>
            </a:r>
          </a:p>
        </p:txBody>
      </p:sp>
      <p:sp>
        <p:nvSpPr>
          <p:cNvPr id="19" name="Rectángulo: esquinas redondeadas 18">
            <a:extLst>
              <a:ext uri="{FF2B5EF4-FFF2-40B4-BE49-F238E27FC236}">
                <a16:creationId xmlns:a16="http://schemas.microsoft.com/office/drawing/2014/main" id="{82AEB814-3290-695C-D519-4D0FD829A207}"/>
              </a:ext>
            </a:extLst>
          </p:cNvPr>
          <p:cNvSpPr/>
          <p:nvPr/>
        </p:nvSpPr>
        <p:spPr>
          <a:xfrm>
            <a:off x="1115414" y="5435479"/>
            <a:ext cx="3205316" cy="717755"/>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a:solidFill>
                  <a:schemeClr val="tx1"/>
                </a:solidFill>
                <a:latin typeface="Arial" panose="020B0604020202020204" pitchFamily="34" charset="0"/>
                <a:cs typeface="Arial" panose="020B0604020202020204" pitchFamily="34" charset="0"/>
              </a:rPr>
              <a:t>Motivar a los empleados</a:t>
            </a:r>
          </a:p>
        </p:txBody>
      </p:sp>
      <p:sp>
        <p:nvSpPr>
          <p:cNvPr id="22" name="CuadroTexto 21">
            <a:extLst>
              <a:ext uri="{FF2B5EF4-FFF2-40B4-BE49-F238E27FC236}">
                <a16:creationId xmlns:a16="http://schemas.microsoft.com/office/drawing/2014/main" id="{51102B76-3497-0ADB-61E9-61DD1D0C175B}"/>
              </a:ext>
            </a:extLst>
          </p:cNvPr>
          <p:cNvSpPr txBox="1"/>
          <p:nvPr/>
        </p:nvSpPr>
        <p:spPr>
          <a:xfrm>
            <a:off x="8514738" y="1376517"/>
            <a:ext cx="2930010" cy="400110"/>
          </a:xfrm>
          <a:prstGeom prst="rect">
            <a:avLst/>
          </a:prstGeom>
          <a:noFill/>
        </p:spPr>
        <p:txBody>
          <a:bodyPr wrap="square" rtlCol="0">
            <a:spAutoFit/>
          </a:bodyPr>
          <a:lstStyle/>
          <a:p>
            <a:pPr algn="r"/>
            <a:r>
              <a:rPr lang="es-MX" sz="2000" b="1">
                <a:solidFill>
                  <a:schemeClr val="accent3"/>
                </a:solidFill>
                <a:latin typeface="Arial" panose="020B0604020202020204" pitchFamily="34" charset="0"/>
                <a:cs typeface="Arial" panose="020B0604020202020204" pitchFamily="34" charset="0"/>
              </a:rPr>
              <a:t>Beneficios Externos</a:t>
            </a:r>
          </a:p>
        </p:txBody>
      </p:sp>
      <p:sp>
        <p:nvSpPr>
          <p:cNvPr id="23" name="Rectángulo: esquinas redondeadas 22">
            <a:extLst>
              <a:ext uri="{FF2B5EF4-FFF2-40B4-BE49-F238E27FC236}">
                <a16:creationId xmlns:a16="http://schemas.microsoft.com/office/drawing/2014/main" id="{F02296B9-CC29-EB64-47E2-6B94F0CFEE12}"/>
              </a:ext>
            </a:extLst>
          </p:cNvPr>
          <p:cNvSpPr/>
          <p:nvPr/>
        </p:nvSpPr>
        <p:spPr>
          <a:xfrm>
            <a:off x="8239432" y="1978234"/>
            <a:ext cx="3205316" cy="717755"/>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s-MX">
                <a:solidFill>
                  <a:schemeClr val="tx1"/>
                </a:solidFill>
                <a:latin typeface="Arial" panose="020B0604020202020204" pitchFamily="34" charset="0"/>
                <a:cs typeface="Arial" panose="020B0604020202020204" pitchFamily="34" charset="0"/>
              </a:rPr>
              <a:t>Crear reputación y confianza</a:t>
            </a:r>
          </a:p>
        </p:txBody>
      </p:sp>
      <p:sp>
        <p:nvSpPr>
          <p:cNvPr id="24" name="Rectángulo: esquinas redondeadas 23">
            <a:extLst>
              <a:ext uri="{FF2B5EF4-FFF2-40B4-BE49-F238E27FC236}">
                <a16:creationId xmlns:a16="http://schemas.microsoft.com/office/drawing/2014/main" id="{23F1B125-6C89-A0EC-A143-76C393FF93E3}"/>
              </a:ext>
            </a:extLst>
          </p:cNvPr>
          <p:cNvSpPr/>
          <p:nvPr/>
        </p:nvSpPr>
        <p:spPr>
          <a:xfrm>
            <a:off x="8239432" y="3070122"/>
            <a:ext cx="3205316" cy="717755"/>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s-MX">
                <a:solidFill>
                  <a:schemeClr val="tx1"/>
                </a:solidFill>
                <a:latin typeface="Arial"/>
                <a:cs typeface="Arial"/>
              </a:rPr>
              <a:t>Atraer clientes y capital</a:t>
            </a:r>
          </a:p>
        </p:txBody>
      </p:sp>
      <p:sp>
        <p:nvSpPr>
          <p:cNvPr id="25" name="Rectángulo: esquinas redondeadas 24">
            <a:extLst>
              <a:ext uri="{FF2B5EF4-FFF2-40B4-BE49-F238E27FC236}">
                <a16:creationId xmlns:a16="http://schemas.microsoft.com/office/drawing/2014/main" id="{871EA591-A47A-6C8F-79E6-B65416AC363E}"/>
              </a:ext>
            </a:extLst>
          </p:cNvPr>
          <p:cNvSpPr/>
          <p:nvPr/>
        </p:nvSpPr>
        <p:spPr>
          <a:xfrm>
            <a:off x="8239432" y="4280342"/>
            <a:ext cx="3205316" cy="717755"/>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s-MX">
                <a:solidFill>
                  <a:schemeClr val="tx1"/>
                </a:solidFill>
                <a:latin typeface="Arial" panose="020B0604020202020204" pitchFamily="34" charset="0"/>
                <a:cs typeface="Arial" panose="020B0604020202020204" pitchFamily="34" charset="0"/>
              </a:rPr>
              <a:t>Comprometerse con los grupos de interés</a:t>
            </a:r>
          </a:p>
        </p:txBody>
      </p:sp>
      <p:sp>
        <p:nvSpPr>
          <p:cNvPr id="26" name="Rectángulo: esquinas redondeadas 25">
            <a:extLst>
              <a:ext uri="{FF2B5EF4-FFF2-40B4-BE49-F238E27FC236}">
                <a16:creationId xmlns:a16="http://schemas.microsoft.com/office/drawing/2014/main" id="{3F4C832D-9A14-F579-067F-6C376EDFA2FB}"/>
              </a:ext>
            </a:extLst>
          </p:cNvPr>
          <p:cNvSpPr/>
          <p:nvPr/>
        </p:nvSpPr>
        <p:spPr>
          <a:xfrm>
            <a:off x="8239432" y="5440033"/>
            <a:ext cx="3205316" cy="717755"/>
          </a:xfrm>
          <a:prstGeom prst="round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s-MX">
                <a:solidFill>
                  <a:schemeClr val="tx1"/>
                </a:solidFill>
                <a:latin typeface="Arial" panose="020B0604020202020204" pitchFamily="34" charset="0"/>
                <a:cs typeface="Arial" panose="020B0604020202020204" pitchFamily="34" charset="0"/>
              </a:rPr>
              <a:t>Cumplir con los requisitos normativos</a:t>
            </a:r>
          </a:p>
        </p:txBody>
      </p:sp>
      <p:sp>
        <p:nvSpPr>
          <p:cNvPr id="27" name="Rectángulo: esquinas redondeadas 26">
            <a:extLst>
              <a:ext uri="{FF2B5EF4-FFF2-40B4-BE49-F238E27FC236}">
                <a16:creationId xmlns:a16="http://schemas.microsoft.com/office/drawing/2014/main" id="{C392D57A-74D4-4042-2F4C-C231259EDAF7}"/>
              </a:ext>
            </a:extLst>
          </p:cNvPr>
          <p:cNvSpPr/>
          <p:nvPr/>
        </p:nvSpPr>
        <p:spPr>
          <a:xfrm>
            <a:off x="5218197" y="3307557"/>
            <a:ext cx="2123768" cy="1128098"/>
          </a:xfrm>
          <a:prstGeom prst="round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chemeClr val="accent1"/>
                </a:solidFill>
                <a:latin typeface="Arial" panose="020B0604020202020204" pitchFamily="34" charset="0"/>
                <a:cs typeface="Arial" panose="020B0604020202020204" pitchFamily="34" charset="0"/>
              </a:rPr>
              <a:t>Valor del reporte</a:t>
            </a:r>
          </a:p>
        </p:txBody>
      </p:sp>
      <p:sp>
        <p:nvSpPr>
          <p:cNvPr id="28" name="Cerrar llave 27">
            <a:extLst>
              <a:ext uri="{FF2B5EF4-FFF2-40B4-BE49-F238E27FC236}">
                <a16:creationId xmlns:a16="http://schemas.microsoft.com/office/drawing/2014/main" id="{F484A027-0BF1-008B-17B1-D6E6178AEFB9}"/>
              </a:ext>
            </a:extLst>
          </p:cNvPr>
          <p:cNvSpPr/>
          <p:nvPr/>
        </p:nvSpPr>
        <p:spPr>
          <a:xfrm>
            <a:off x="4662126" y="1325051"/>
            <a:ext cx="467580" cy="509310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9" name="Cerrar llave 28">
            <a:extLst>
              <a:ext uri="{FF2B5EF4-FFF2-40B4-BE49-F238E27FC236}">
                <a16:creationId xmlns:a16="http://schemas.microsoft.com/office/drawing/2014/main" id="{079EC38C-5401-F1EC-E3E1-D36AAF7EFCF6}"/>
              </a:ext>
            </a:extLst>
          </p:cNvPr>
          <p:cNvSpPr/>
          <p:nvPr/>
        </p:nvSpPr>
        <p:spPr>
          <a:xfrm flipH="1">
            <a:off x="7430456" y="1330766"/>
            <a:ext cx="467580" cy="509310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745908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63E4B64-DF27-A15F-93BB-1D395FD29707}"/>
              </a:ext>
            </a:extLst>
          </p:cNvPr>
          <p:cNvSpPr>
            <a:spLocks noGrp="1"/>
          </p:cNvSpPr>
          <p:nvPr>
            <p:ph type="body" sz="quarter" idx="13"/>
          </p:nvPr>
        </p:nvSpPr>
        <p:spPr/>
        <p:txBody>
          <a:bodyPr/>
          <a:lstStyle/>
          <a:p>
            <a:r>
              <a:rPr lang="es-MX"/>
              <a:t>Introducción a los Estándares GRI</a:t>
            </a:r>
          </a:p>
        </p:txBody>
      </p:sp>
    </p:spTree>
    <p:extLst>
      <p:ext uri="{BB962C8B-B14F-4D97-AF65-F5344CB8AC3E}">
        <p14:creationId xmlns:p14="http://schemas.microsoft.com/office/powerpoint/2010/main" val="1028807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49ABC2-D631-400D-8F57-E62858BF20A5}"/>
              </a:ext>
            </a:extLst>
          </p:cNvPr>
          <p:cNvSpPr>
            <a:spLocks noGrp="1"/>
          </p:cNvSpPr>
          <p:nvPr>
            <p:ph type="body" sz="quarter" idx="12"/>
          </p:nvPr>
        </p:nvSpPr>
        <p:spPr>
          <a:xfrm>
            <a:off x="1017587" y="825910"/>
            <a:ext cx="4350826" cy="5352639"/>
          </a:xfrm>
        </p:spPr>
        <p:txBody>
          <a:bodyPr lIns="91440" tIns="45720" rIns="91440" bIns="45720" anchor="ctr"/>
          <a:lstStyle/>
          <a:p>
            <a:pPr algn="just" rtl="0" fontAlgn="base">
              <a:buFont typeface="Arial" panose="020B0604020202020204" pitchFamily="34" charset="0"/>
              <a:buChar char="•"/>
            </a:pPr>
            <a:r>
              <a:rPr lang="es-MX" sz="1800" b="0" i="0" u="none" strike="noStrike">
                <a:solidFill>
                  <a:srgbClr val="000000"/>
                </a:solidFill>
                <a:effectLst/>
                <a:latin typeface="Arial"/>
                <a:cs typeface="Arial"/>
              </a:rPr>
              <a:t>Los Estándares GRI son un </a:t>
            </a:r>
            <a:r>
              <a:rPr lang="es-MX" sz="1800" b="1" i="0" u="none" strike="noStrike">
                <a:solidFill>
                  <a:schemeClr val="accent1"/>
                </a:solidFill>
                <a:effectLst/>
                <a:latin typeface="Arial"/>
                <a:cs typeface="Arial"/>
              </a:rPr>
              <a:t>sistema modular</a:t>
            </a:r>
            <a:r>
              <a:rPr lang="es-MX" sz="1800" b="0" i="0" u="none" strike="noStrike">
                <a:solidFill>
                  <a:srgbClr val="000000"/>
                </a:solidFill>
                <a:effectLst/>
                <a:latin typeface="Arial"/>
                <a:cs typeface="Arial"/>
              </a:rPr>
              <a:t> que comprende tres series de estándares: los </a:t>
            </a:r>
            <a:r>
              <a:rPr lang="es-MX" sz="1800" b="1" i="0" u="none" strike="noStrike">
                <a:solidFill>
                  <a:schemeClr val="accent1"/>
                </a:solidFill>
                <a:effectLst/>
                <a:latin typeface="Arial"/>
                <a:cs typeface="Arial"/>
              </a:rPr>
              <a:t>Estándares Universales </a:t>
            </a:r>
            <a:r>
              <a:rPr lang="es-MX" sz="1800" b="0" i="0" u="none" strike="noStrike">
                <a:solidFill>
                  <a:srgbClr val="000000"/>
                </a:solidFill>
                <a:effectLst/>
                <a:latin typeface="Arial"/>
                <a:cs typeface="Arial"/>
              </a:rPr>
              <a:t>revisados, los nuevos </a:t>
            </a:r>
            <a:r>
              <a:rPr lang="es-MX" sz="1800" b="1" i="0" u="none" strike="noStrike">
                <a:solidFill>
                  <a:schemeClr val="accent1"/>
                </a:solidFill>
                <a:effectLst/>
                <a:latin typeface="Arial"/>
                <a:cs typeface="Arial"/>
              </a:rPr>
              <a:t>Estándares Sectoriales</a:t>
            </a:r>
            <a:r>
              <a:rPr lang="es-MX" sz="1800" b="0" i="0" u="none" strike="noStrike">
                <a:solidFill>
                  <a:srgbClr val="000000"/>
                </a:solidFill>
                <a:effectLst/>
                <a:latin typeface="Arial"/>
                <a:cs typeface="Arial"/>
              </a:rPr>
              <a:t> y los </a:t>
            </a:r>
            <a:r>
              <a:rPr lang="es-MX" sz="1800" b="1" i="0" u="none" strike="noStrike">
                <a:solidFill>
                  <a:schemeClr val="accent1"/>
                </a:solidFill>
                <a:effectLst/>
                <a:latin typeface="Arial"/>
                <a:cs typeface="Arial"/>
              </a:rPr>
              <a:t>Estándares Temáticos </a:t>
            </a:r>
            <a:r>
              <a:rPr lang="es-MX" sz="1800" b="0" i="0" u="none" strike="noStrike">
                <a:solidFill>
                  <a:srgbClr val="000000"/>
                </a:solidFill>
                <a:effectLst/>
                <a:latin typeface="Arial"/>
                <a:cs typeface="Arial"/>
              </a:rPr>
              <a:t>adaptados.</a:t>
            </a:r>
          </a:p>
          <a:p>
            <a:pPr algn="just" rtl="0" fontAlgn="base">
              <a:buFont typeface="Arial" panose="020B0604020202020204" pitchFamily="34" charset="0"/>
              <a:buChar char="•"/>
            </a:pPr>
            <a:r>
              <a:rPr lang="es-MX" sz="1800" b="0" i="0" u="none" strike="noStrike">
                <a:solidFill>
                  <a:srgbClr val="000000"/>
                </a:solidFill>
                <a:effectLst/>
                <a:latin typeface="Arial"/>
                <a:cs typeface="Arial"/>
              </a:rPr>
              <a:t>Los </a:t>
            </a:r>
            <a:r>
              <a:rPr lang="es-MX" sz="1800" b="1" i="0" u="none" strike="noStrike">
                <a:solidFill>
                  <a:schemeClr val="accent1"/>
                </a:solidFill>
                <a:effectLst/>
                <a:latin typeface="Arial"/>
                <a:cs typeface="Arial"/>
              </a:rPr>
              <a:t>Estándares Sectoriales </a:t>
            </a:r>
            <a:r>
              <a:rPr lang="es-MX" sz="1800" b="0" i="0" u="none" strike="noStrike">
                <a:solidFill>
                  <a:srgbClr val="000000"/>
                </a:solidFill>
                <a:effectLst/>
                <a:latin typeface="Arial"/>
                <a:cs typeface="Arial"/>
              </a:rPr>
              <a:t>aumentan la calidad, la integridad y la coherencia de los informes de las organizaciones dentro de los sectores.</a:t>
            </a:r>
          </a:p>
          <a:p>
            <a:pPr algn="just" rtl="0" fontAlgn="base">
              <a:buFont typeface="Arial" panose="020B0604020202020204" pitchFamily="34" charset="0"/>
              <a:buChar char="•"/>
            </a:pPr>
            <a:r>
              <a:rPr lang="es-MX" sz="1800" b="0" i="0" u="none" strike="noStrike">
                <a:solidFill>
                  <a:srgbClr val="000000"/>
                </a:solidFill>
                <a:effectLst/>
                <a:latin typeface="Arial"/>
                <a:cs typeface="Arial"/>
              </a:rPr>
              <a:t>Actualmente existen </a:t>
            </a:r>
            <a:r>
              <a:rPr lang="es-MX" sz="1800" b="1" i="0" u="none" strike="noStrike">
                <a:solidFill>
                  <a:schemeClr val="accent1"/>
                </a:solidFill>
                <a:effectLst/>
                <a:latin typeface="Arial"/>
                <a:cs typeface="Arial"/>
              </a:rPr>
              <a:t>31 estándares </a:t>
            </a:r>
            <a:r>
              <a:rPr lang="es-MX" sz="1800" b="0" i="0" u="none" strike="noStrike">
                <a:solidFill>
                  <a:srgbClr val="000000"/>
                </a:solidFill>
                <a:effectLst/>
                <a:latin typeface="Arial"/>
                <a:cs typeface="Arial"/>
              </a:rPr>
              <a:t>temáticos. Una organización selecciona los estándares temáticos que corresponden a los </a:t>
            </a:r>
            <a:r>
              <a:rPr lang="es-MX" sz="1800" b="1" i="0" u="none" strike="noStrike">
                <a:solidFill>
                  <a:schemeClr val="accent1"/>
                </a:solidFill>
                <a:effectLst/>
                <a:latin typeface="Arial"/>
                <a:cs typeface="Arial"/>
              </a:rPr>
              <a:t>temas materiales </a:t>
            </a:r>
            <a:r>
              <a:rPr lang="es-MX" sz="1800" b="0" i="0" u="none" strike="noStrike">
                <a:solidFill>
                  <a:srgbClr val="000000"/>
                </a:solidFill>
                <a:effectLst/>
                <a:latin typeface="Arial"/>
                <a:cs typeface="Arial"/>
              </a:rPr>
              <a:t>que ha determinado para informar.</a:t>
            </a:r>
          </a:p>
          <a:p>
            <a:pPr algn="just" rtl="0" fontAlgn="base">
              <a:buFont typeface="Arial" panose="020B0604020202020204" pitchFamily="34" charset="0"/>
              <a:buChar char="•"/>
            </a:pPr>
            <a:r>
              <a:rPr lang="es-MX" sz="1800" b="0" i="0" u="none" strike="noStrike">
                <a:solidFill>
                  <a:srgbClr val="000000"/>
                </a:solidFill>
                <a:effectLst/>
                <a:latin typeface="Arial"/>
                <a:cs typeface="Arial"/>
              </a:rPr>
              <a:t>Los Estándares GRI actualizados están </a:t>
            </a:r>
            <a:r>
              <a:rPr lang="es-MX" sz="1800" b="1" i="0" u="none" strike="noStrike">
                <a:solidFill>
                  <a:schemeClr val="accent1"/>
                </a:solidFill>
                <a:effectLst/>
                <a:latin typeface="Arial"/>
                <a:cs typeface="Arial"/>
              </a:rPr>
              <a:t>disponibles gratuitamente </a:t>
            </a:r>
            <a:r>
              <a:rPr lang="es-MX" sz="1800" b="0" i="0" u="none" strike="noStrike">
                <a:solidFill>
                  <a:srgbClr val="000000"/>
                </a:solidFill>
                <a:effectLst/>
                <a:latin typeface="Arial"/>
                <a:cs typeface="Arial"/>
              </a:rPr>
              <a:t>para cualquier organización.</a:t>
            </a:r>
            <a:endParaRPr lang="en-GB" sz="1800" b="0" i="0">
              <a:solidFill>
                <a:srgbClr val="000000"/>
              </a:solidFill>
              <a:effectLst/>
              <a:latin typeface="Arial"/>
              <a:cs typeface="Arial"/>
            </a:endParaRPr>
          </a:p>
        </p:txBody>
      </p:sp>
      <p:sp>
        <p:nvSpPr>
          <p:cNvPr id="5" name="Title 4">
            <a:extLst>
              <a:ext uri="{FF2B5EF4-FFF2-40B4-BE49-F238E27FC236}">
                <a16:creationId xmlns:a16="http://schemas.microsoft.com/office/drawing/2014/main" id="{8D515D41-1C03-4173-AE50-DD55E97B6BF7}"/>
              </a:ext>
            </a:extLst>
          </p:cNvPr>
          <p:cNvSpPr>
            <a:spLocks noGrp="1"/>
          </p:cNvSpPr>
          <p:nvPr>
            <p:ph type="title"/>
          </p:nvPr>
        </p:nvSpPr>
        <p:spPr>
          <a:prstGeom prst="rect">
            <a:avLst/>
          </a:prstGeom>
        </p:spPr>
        <p:txBody>
          <a:bodyPr/>
          <a:lstStyle/>
          <a:p>
            <a:r>
              <a:rPr lang="es-MX">
                <a:solidFill>
                  <a:schemeClr val="accent1"/>
                </a:solidFill>
              </a:rPr>
              <a:t>Exploración de los Estándares GRI</a:t>
            </a:r>
            <a:endParaRPr lang="en-US">
              <a:solidFill>
                <a:schemeClr val="accent1"/>
              </a:solidFill>
            </a:endParaRPr>
          </a:p>
        </p:txBody>
      </p:sp>
      <p:sp>
        <p:nvSpPr>
          <p:cNvPr id="6" name="Freeform 4">
            <a:extLst>
              <a:ext uri="{FF2B5EF4-FFF2-40B4-BE49-F238E27FC236}">
                <a16:creationId xmlns:a16="http://schemas.microsoft.com/office/drawing/2014/main" id="{2D688E25-6274-4446-175A-B6D82A985533}"/>
              </a:ext>
            </a:extLst>
          </p:cNvPr>
          <p:cNvSpPr/>
          <p:nvPr/>
        </p:nvSpPr>
        <p:spPr>
          <a:xfrm>
            <a:off x="5440315" y="1530109"/>
            <a:ext cx="6609362" cy="3797782"/>
          </a:xfrm>
          <a:custGeom>
            <a:avLst/>
            <a:gdLst/>
            <a:ahLst/>
            <a:cxnLst/>
            <a:rect l="l" t="t" r="r" b="b"/>
            <a:pathLst>
              <a:path w="13014507" h="7722239">
                <a:moveTo>
                  <a:pt x="0" y="0"/>
                </a:moveTo>
                <a:lnTo>
                  <a:pt x="13014507" y="0"/>
                </a:lnTo>
                <a:lnTo>
                  <a:pt x="13014507" y="7722239"/>
                </a:lnTo>
                <a:lnTo>
                  <a:pt x="0" y="7722239"/>
                </a:lnTo>
                <a:lnTo>
                  <a:pt x="0" y="0"/>
                </a:lnTo>
                <a:close/>
              </a:path>
            </a:pathLst>
          </a:custGeom>
          <a:blipFill>
            <a:blip r:embed="rId3"/>
            <a:stretch>
              <a:fillRect/>
            </a:stretch>
          </a:blipFill>
        </p:spPr>
        <p:txBody>
          <a:bodyPr/>
          <a:lstStyle/>
          <a:p>
            <a:endParaRPr lang="es-MX"/>
          </a:p>
        </p:txBody>
      </p:sp>
    </p:spTree>
    <p:extLst>
      <p:ext uri="{BB962C8B-B14F-4D97-AF65-F5344CB8AC3E}">
        <p14:creationId xmlns:p14="http://schemas.microsoft.com/office/powerpoint/2010/main" val="1552004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1C8AD78-5C8D-492A-B2DA-D4BB17E9B047}"/>
              </a:ext>
            </a:extLst>
          </p:cNvPr>
          <p:cNvSpPr/>
          <p:nvPr/>
        </p:nvSpPr>
        <p:spPr>
          <a:xfrm>
            <a:off x="7291071" y="2180187"/>
            <a:ext cx="1974618" cy="501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250C9F4-91A9-4A44-97FB-AE9208D9C44D}"/>
              </a:ext>
            </a:extLst>
          </p:cNvPr>
          <p:cNvSpPr/>
          <p:nvPr/>
        </p:nvSpPr>
        <p:spPr>
          <a:xfrm>
            <a:off x="7309543" y="4567488"/>
            <a:ext cx="1974618" cy="501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5C33535-E9FD-47D8-94DA-C57D0A4E50CD}"/>
              </a:ext>
            </a:extLst>
          </p:cNvPr>
          <p:cNvSpPr/>
          <p:nvPr/>
        </p:nvSpPr>
        <p:spPr>
          <a:xfrm>
            <a:off x="6838516" y="3324347"/>
            <a:ext cx="2074221" cy="501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4FD7E0-5CC8-4FEE-B1D5-40A70304DB3B}"/>
              </a:ext>
            </a:extLst>
          </p:cNvPr>
          <p:cNvSpPr/>
          <p:nvPr/>
        </p:nvSpPr>
        <p:spPr>
          <a:xfrm>
            <a:off x="7986534" y="5632641"/>
            <a:ext cx="2072325" cy="501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6D6C88B-A458-4365-98D8-4155752DB109}"/>
              </a:ext>
            </a:extLst>
          </p:cNvPr>
          <p:cNvSpPr/>
          <p:nvPr/>
        </p:nvSpPr>
        <p:spPr>
          <a:xfrm>
            <a:off x="8762387" y="1132623"/>
            <a:ext cx="1331922" cy="501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1288274-45E2-4D37-AA59-8214DA525505}"/>
              </a:ext>
            </a:extLst>
          </p:cNvPr>
          <p:cNvSpPr>
            <a:spLocks noGrp="1"/>
          </p:cNvSpPr>
          <p:nvPr>
            <p:ph type="body" sz="quarter" idx="12"/>
          </p:nvPr>
        </p:nvSpPr>
        <p:spPr>
          <a:xfrm>
            <a:off x="951847" y="2346323"/>
            <a:ext cx="5373376" cy="2374490"/>
          </a:xfrm>
        </p:spPr>
        <p:txBody>
          <a:bodyPr lIns="91440" tIns="45720" rIns="91440" bIns="45720" anchor="ctr"/>
          <a:lstStyle/>
          <a:p>
            <a:pPr marL="0" indent="0">
              <a:buNone/>
            </a:pPr>
            <a:endParaRPr lang="es-MX">
              <a:solidFill>
                <a:srgbClr val="FF0000"/>
              </a:solidFill>
            </a:endParaRPr>
          </a:p>
          <a:p>
            <a:pPr algn="l" rtl="0" fontAlgn="base">
              <a:buFont typeface="Arial" panose="020B0604020202020204" pitchFamily="34" charset="0"/>
              <a:buChar char="•"/>
            </a:pPr>
            <a:r>
              <a:rPr lang="es-MX" b="1">
                <a:solidFill>
                  <a:schemeClr val="accent1"/>
                </a:solidFill>
                <a:latin typeface="Arial"/>
                <a:cs typeface="Arial"/>
              </a:rPr>
              <a:t>Los Estándares GRI </a:t>
            </a:r>
            <a:r>
              <a:rPr lang="es-MX">
                <a:solidFill>
                  <a:srgbClr val="000000"/>
                </a:solidFill>
                <a:latin typeface="Arial"/>
                <a:cs typeface="Arial"/>
              </a:rPr>
              <a:t>se elaboran a través de un proceso sólido y transparente en el </a:t>
            </a:r>
            <a:r>
              <a:rPr lang="es-MX" b="1">
                <a:solidFill>
                  <a:srgbClr val="23559F"/>
                </a:solidFill>
                <a:latin typeface="Arial"/>
                <a:cs typeface="Arial"/>
              </a:rPr>
              <a:t>que intervienen múltiples </a:t>
            </a:r>
            <a:r>
              <a:rPr lang="es-MX">
                <a:latin typeface="Arial"/>
                <a:cs typeface="Arial"/>
              </a:rPr>
              <a:t>partes interesadas, garantizando la participación y la </a:t>
            </a:r>
            <a:r>
              <a:rPr lang="es-MX" b="1">
                <a:solidFill>
                  <a:schemeClr val="accent1"/>
                </a:solidFill>
                <a:latin typeface="Arial"/>
                <a:cs typeface="Arial"/>
              </a:rPr>
              <a:t>experiencia </a:t>
            </a:r>
            <a:r>
              <a:rPr lang="es-MX">
                <a:latin typeface="Arial"/>
                <a:cs typeface="Arial"/>
              </a:rPr>
              <a:t>de diversas partes interesadas.</a:t>
            </a:r>
            <a:endParaRPr lang="es-MX">
              <a:solidFill>
                <a:srgbClr val="000000"/>
              </a:solidFill>
              <a:latin typeface="Arial"/>
              <a:cs typeface="Arial"/>
            </a:endParaRPr>
          </a:p>
          <a:p>
            <a:pPr algn="l" rtl="0" fontAlgn="base">
              <a:buFont typeface="Arial" panose="020B0604020202020204" pitchFamily="34" charset="0"/>
              <a:buChar char="•"/>
            </a:pPr>
            <a:endParaRPr lang="en-GB">
              <a:solidFill>
                <a:srgbClr val="000000"/>
              </a:solidFill>
            </a:endParaRPr>
          </a:p>
        </p:txBody>
      </p:sp>
      <p:sp>
        <p:nvSpPr>
          <p:cNvPr id="12" name="Title 11">
            <a:extLst>
              <a:ext uri="{FF2B5EF4-FFF2-40B4-BE49-F238E27FC236}">
                <a16:creationId xmlns:a16="http://schemas.microsoft.com/office/drawing/2014/main" id="{11E54941-1B4A-433F-AA9E-2E63627F12EB}"/>
              </a:ext>
            </a:extLst>
          </p:cNvPr>
          <p:cNvSpPr>
            <a:spLocks noGrp="1"/>
          </p:cNvSpPr>
          <p:nvPr>
            <p:ph type="title"/>
          </p:nvPr>
        </p:nvSpPr>
        <p:spPr>
          <a:prstGeom prst="rect">
            <a:avLst/>
          </a:prstGeom>
        </p:spPr>
        <p:txBody>
          <a:bodyPr/>
          <a:lstStyle/>
          <a:p>
            <a:r>
              <a:rPr lang="es-MX">
                <a:solidFill>
                  <a:schemeClr val="accent1"/>
                </a:solidFill>
                <a:latin typeface="Arial Black"/>
                <a:cs typeface="Arial"/>
              </a:rPr>
              <a:t>Nuestro enfoque</a:t>
            </a:r>
          </a:p>
        </p:txBody>
      </p:sp>
      <p:sp>
        <p:nvSpPr>
          <p:cNvPr id="6" name="Oval 5">
            <a:extLst>
              <a:ext uri="{FF2B5EF4-FFF2-40B4-BE49-F238E27FC236}">
                <a16:creationId xmlns:a16="http://schemas.microsoft.com/office/drawing/2014/main" id="{73D46CAE-B501-43E6-BC36-90729D2067C0}"/>
              </a:ext>
            </a:extLst>
          </p:cNvPr>
          <p:cNvSpPr/>
          <p:nvPr/>
        </p:nvSpPr>
        <p:spPr>
          <a:xfrm>
            <a:off x="9445878" y="1353293"/>
            <a:ext cx="4547969" cy="4547969"/>
          </a:xfrm>
          <a:prstGeom prst="ellipse">
            <a:avLst/>
          </a:prstGeom>
          <a:noFill/>
          <a:ln w="38100" cmpd="sng">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7E33A1F-32BC-49A4-879D-67AA10B06A83}"/>
              </a:ext>
            </a:extLst>
          </p:cNvPr>
          <p:cNvSpPr/>
          <p:nvPr/>
        </p:nvSpPr>
        <p:spPr>
          <a:xfrm>
            <a:off x="10381213" y="1639739"/>
            <a:ext cx="171176" cy="17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7F11FA4-098E-42FC-A91B-EDA6E6196D1F}"/>
              </a:ext>
            </a:extLst>
          </p:cNvPr>
          <p:cNvSpPr/>
          <p:nvPr/>
        </p:nvSpPr>
        <p:spPr>
          <a:xfrm>
            <a:off x="9360290" y="3500810"/>
            <a:ext cx="171176" cy="17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CEE07E-BC6A-45B5-907E-A4A6E43758C4}"/>
              </a:ext>
            </a:extLst>
          </p:cNvPr>
          <p:cNvSpPr/>
          <p:nvPr/>
        </p:nvSpPr>
        <p:spPr>
          <a:xfrm>
            <a:off x="10381213" y="5447741"/>
            <a:ext cx="171176" cy="17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2882DF-1AC2-4E42-8503-E6F38A4BCFDA}"/>
              </a:ext>
            </a:extLst>
          </p:cNvPr>
          <p:cNvSpPr/>
          <p:nvPr/>
        </p:nvSpPr>
        <p:spPr>
          <a:xfrm>
            <a:off x="9703294" y="2346323"/>
            <a:ext cx="171176" cy="17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32A04A0-215E-45C9-91A7-8EEE07F6577D}"/>
              </a:ext>
            </a:extLst>
          </p:cNvPr>
          <p:cNvSpPr/>
          <p:nvPr/>
        </p:nvSpPr>
        <p:spPr>
          <a:xfrm>
            <a:off x="9703294" y="4747776"/>
            <a:ext cx="171176" cy="17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520B91-580F-410A-BEB5-4D54D80285B7}"/>
              </a:ext>
            </a:extLst>
          </p:cNvPr>
          <p:cNvSpPr txBox="1"/>
          <p:nvPr/>
        </p:nvSpPr>
        <p:spPr>
          <a:xfrm>
            <a:off x="8698080" y="1214406"/>
            <a:ext cx="1424406" cy="307777"/>
          </a:xfrm>
          <a:prstGeom prst="rect">
            <a:avLst/>
          </a:prstGeom>
          <a:noFill/>
        </p:spPr>
        <p:txBody>
          <a:bodyPr wrap="square" rtlCol="0">
            <a:spAutoFit/>
          </a:bodyPr>
          <a:lstStyle/>
          <a:p>
            <a:pPr algn="r"/>
            <a:r>
              <a:rPr lang="en-US" sz="1400" b="1">
                <a:solidFill>
                  <a:schemeClr val="accent1"/>
                </a:solidFill>
                <a:latin typeface="Arial" panose="020B0604020202020204" pitchFamily="34" charset="0"/>
                <a:cs typeface="Arial" panose="020B0604020202020204" pitchFamily="34" charset="0"/>
              </a:rPr>
              <a:t>Sociedad civil</a:t>
            </a:r>
          </a:p>
        </p:txBody>
      </p:sp>
      <p:sp>
        <p:nvSpPr>
          <p:cNvPr id="16" name="TextBox 15">
            <a:extLst>
              <a:ext uri="{FF2B5EF4-FFF2-40B4-BE49-F238E27FC236}">
                <a16:creationId xmlns:a16="http://schemas.microsoft.com/office/drawing/2014/main" id="{0711484F-4D2B-458E-904E-B4CC99607678}"/>
              </a:ext>
            </a:extLst>
          </p:cNvPr>
          <p:cNvSpPr txBox="1"/>
          <p:nvPr/>
        </p:nvSpPr>
        <p:spPr>
          <a:xfrm>
            <a:off x="7426981" y="2143818"/>
            <a:ext cx="1702797" cy="523220"/>
          </a:xfrm>
          <a:prstGeom prst="rect">
            <a:avLst/>
          </a:prstGeom>
          <a:noFill/>
        </p:spPr>
        <p:txBody>
          <a:bodyPr wrap="square" rtlCol="0">
            <a:spAutoFit/>
          </a:bodyPr>
          <a:lstStyle/>
          <a:p>
            <a:pPr algn="ctr"/>
            <a:r>
              <a:rPr lang="en-US" sz="1400" b="1" err="1">
                <a:solidFill>
                  <a:schemeClr val="accent1"/>
                </a:solidFill>
                <a:latin typeface="Arial" panose="020B0604020202020204" pitchFamily="34" charset="0"/>
                <a:cs typeface="Arial" panose="020B0604020202020204" pitchFamily="34" charset="0"/>
              </a:rPr>
              <a:t>Empresas</a:t>
            </a:r>
            <a:r>
              <a:rPr lang="en-US" sz="1400" b="1">
                <a:solidFill>
                  <a:schemeClr val="accent1"/>
                </a:solidFill>
                <a:latin typeface="Arial" panose="020B0604020202020204" pitchFamily="34" charset="0"/>
                <a:cs typeface="Arial" panose="020B0604020202020204" pitchFamily="34" charset="0"/>
              </a:rPr>
              <a:t> </a:t>
            </a:r>
            <a:r>
              <a:rPr lang="en-US" sz="1400" b="1" err="1">
                <a:solidFill>
                  <a:schemeClr val="accent1"/>
                </a:solidFill>
                <a:latin typeface="Arial" panose="020B0604020202020204" pitchFamily="34" charset="0"/>
                <a:cs typeface="Arial" panose="020B0604020202020204" pitchFamily="34" charset="0"/>
              </a:rPr>
              <a:t>comerciales</a:t>
            </a:r>
            <a:endParaRPr lang="en-US" sz="1400" b="1">
              <a:solidFill>
                <a:schemeClr val="accent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50EC9F1-145C-4E4A-BA63-FBE56A661101}"/>
              </a:ext>
            </a:extLst>
          </p:cNvPr>
          <p:cNvSpPr txBox="1"/>
          <p:nvPr/>
        </p:nvSpPr>
        <p:spPr>
          <a:xfrm>
            <a:off x="7079219" y="3313410"/>
            <a:ext cx="1460076" cy="523220"/>
          </a:xfrm>
          <a:prstGeom prst="rect">
            <a:avLst/>
          </a:prstGeom>
          <a:noFill/>
        </p:spPr>
        <p:txBody>
          <a:bodyPr wrap="square" rtlCol="0">
            <a:spAutoFit/>
          </a:bodyPr>
          <a:lstStyle/>
          <a:p>
            <a:pPr algn="r"/>
            <a:r>
              <a:rPr lang="en-US" sz="1400" b="1" err="1">
                <a:solidFill>
                  <a:schemeClr val="accent1"/>
                </a:solidFill>
                <a:latin typeface="Arial" panose="020B0604020202020204" pitchFamily="34" charset="0"/>
                <a:cs typeface="Arial" panose="020B0604020202020204" pitchFamily="34" charset="0"/>
              </a:rPr>
              <a:t>Instituciones</a:t>
            </a:r>
            <a:r>
              <a:rPr lang="en-US" sz="1400" b="1">
                <a:solidFill>
                  <a:schemeClr val="accent1"/>
                </a:solidFill>
                <a:latin typeface="Arial" panose="020B0604020202020204" pitchFamily="34" charset="0"/>
                <a:cs typeface="Arial" panose="020B0604020202020204" pitchFamily="34" charset="0"/>
              </a:rPr>
              <a:t> de </a:t>
            </a:r>
            <a:r>
              <a:rPr lang="en-US" sz="1400" b="1" err="1">
                <a:solidFill>
                  <a:schemeClr val="accent1"/>
                </a:solidFill>
                <a:latin typeface="Arial" panose="020B0604020202020204" pitchFamily="34" charset="0"/>
                <a:cs typeface="Arial" panose="020B0604020202020204" pitchFamily="34" charset="0"/>
              </a:rPr>
              <a:t>inversión</a:t>
            </a:r>
            <a:endParaRPr lang="en-US" sz="1400" b="1">
              <a:solidFill>
                <a:schemeClr val="accent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91D32EB-EAC1-415C-8B83-F3AB28F0D6C3}"/>
              </a:ext>
            </a:extLst>
          </p:cNvPr>
          <p:cNvSpPr txBox="1"/>
          <p:nvPr/>
        </p:nvSpPr>
        <p:spPr>
          <a:xfrm>
            <a:off x="7139249" y="4556551"/>
            <a:ext cx="2366895" cy="523220"/>
          </a:xfrm>
          <a:prstGeom prst="rect">
            <a:avLst/>
          </a:prstGeom>
          <a:noFill/>
        </p:spPr>
        <p:txBody>
          <a:bodyPr wrap="square" rtlCol="0">
            <a:spAutoFit/>
          </a:bodyPr>
          <a:lstStyle/>
          <a:p>
            <a:pPr algn="ctr"/>
            <a:r>
              <a:rPr lang="en-US" sz="1400" b="1" err="1">
                <a:solidFill>
                  <a:schemeClr val="accent1"/>
                </a:solidFill>
                <a:latin typeface="Arial" panose="020B0604020202020204" pitchFamily="34" charset="0"/>
                <a:cs typeface="Arial" panose="020B0604020202020204" pitchFamily="34" charset="0"/>
              </a:rPr>
              <a:t>Organizaciones</a:t>
            </a:r>
            <a:r>
              <a:rPr lang="en-US" sz="1400" b="1">
                <a:solidFill>
                  <a:schemeClr val="accent1"/>
                </a:solidFill>
                <a:latin typeface="Arial" panose="020B0604020202020204" pitchFamily="34" charset="0"/>
                <a:cs typeface="Arial" panose="020B0604020202020204" pitchFamily="34" charset="0"/>
              </a:rPr>
              <a:t> </a:t>
            </a:r>
            <a:r>
              <a:rPr lang="en-US" sz="1400" b="1" err="1">
                <a:solidFill>
                  <a:schemeClr val="accent1"/>
                </a:solidFill>
                <a:latin typeface="Arial" panose="020B0604020202020204" pitchFamily="34" charset="0"/>
                <a:cs typeface="Arial" panose="020B0604020202020204" pitchFamily="34" charset="0"/>
              </a:rPr>
              <a:t>sindicales</a:t>
            </a:r>
            <a:endParaRPr lang="en-US" sz="1400" b="1">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329FD22-F8F3-4F55-96C9-D003C2D13DCC}"/>
              </a:ext>
            </a:extLst>
          </p:cNvPr>
          <p:cNvSpPr txBox="1"/>
          <p:nvPr/>
        </p:nvSpPr>
        <p:spPr>
          <a:xfrm>
            <a:off x="7839248" y="5577870"/>
            <a:ext cx="2366895" cy="523220"/>
          </a:xfrm>
          <a:prstGeom prst="rect">
            <a:avLst/>
          </a:prstGeom>
          <a:noFill/>
        </p:spPr>
        <p:txBody>
          <a:bodyPr wrap="square" rtlCol="0">
            <a:spAutoFit/>
          </a:bodyPr>
          <a:lstStyle/>
          <a:p>
            <a:pPr algn="ctr"/>
            <a:r>
              <a:rPr lang="en-US" sz="1400" b="1" err="1">
                <a:solidFill>
                  <a:schemeClr val="accent1"/>
                </a:solidFill>
                <a:latin typeface="Arial" panose="020B0604020202020204" pitchFamily="34" charset="0"/>
                <a:cs typeface="Arial" panose="020B0604020202020204" pitchFamily="34" charset="0"/>
              </a:rPr>
              <a:t>Instituciones</a:t>
            </a:r>
            <a:r>
              <a:rPr lang="en-US" sz="1400" b="1">
                <a:solidFill>
                  <a:schemeClr val="accent1"/>
                </a:solidFill>
                <a:latin typeface="Arial" panose="020B0604020202020204" pitchFamily="34" charset="0"/>
                <a:cs typeface="Arial" panose="020B0604020202020204" pitchFamily="34" charset="0"/>
              </a:rPr>
              <a:t> </a:t>
            </a:r>
          </a:p>
          <a:p>
            <a:pPr algn="ctr"/>
            <a:r>
              <a:rPr lang="en-US" sz="1400" b="1" err="1">
                <a:solidFill>
                  <a:schemeClr val="accent1"/>
                </a:solidFill>
                <a:latin typeface="Arial" panose="020B0604020202020204" pitchFamily="34" charset="0"/>
                <a:cs typeface="Arial" panose="020B0604020202020204" pitchFamily="34" charset="0"/>
              </a:rPr>
              <a:t>mediadoras</a:t>
            </a:r>
            <a:endParaRPr lang="en-US" sz="1400" b="1">
              <a:solidFill>
                <a:schemeClr val="accent1"/>
              </a:solidFill>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FA026D2B-2B9F-4539-8DD0-027A90A34C45}"/>
              </a:ext>
            </a:extLst>
          </p:cNvPr>
          <p:cNvCxnSpPr>
            <a:stCxn id="20" idx="3"/>
            <a:endCxn id="9" idx="1"/>
          </p:cNvCxnSpPr>
          <p:nvPr/>
        </p:nvCxnSpPr>
        <p:spPr>
          <a:xfrm>
            <a:off x="10094309" y="1383296"/>
            <a:ext cx="311972" cy="281511"/>
          </a:xfrm>
          <a:prstGeom prst="straightConnector1">
            <a:avLst/>
          </a:prstGeom>
          <a:ln w="2857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294C6F2F-182C-4384-BDA8-BD662FD79D7B}"/>
              </a:ext>
            </a:extLst>
          </p:cNvPr>
          <p:cNvCxnSpPr>
            <a:cxnSpLocks/>
            <a:stCxn id="16" idx="3"/>
            <a:endCxn id="14" idx="2"/>
          </p:cNvCxnSpPr>
          <p:nvPr/>
        </p:nvCxnSpPr>
        <p:spPr>
          <a:xfrm>
            <a:off x="9129778" y="2405428"/>
            <a:ext cx="573516" cy="26483"/>
          </a:xfrm>
          <a:prstGeom prst="straightConnector1">
            <a:avLst/>
          </a:prstGeom>
          <a:ln w="2857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4B945207-F657-48A6-889A-C1A8DF0920B3}"/>
              </a:ext>
            </a:extLst>
          </p:cNvPr>
          <p:cNvCxnSpPr>
            <a:cxnSpLocks/>
            <a:stCxn id="17" idx="3"/>
            <a:endCxn id="11" idx="2"/>
          </p:cNvCxnSpPr>
          <p:nvPr/>
        </p:nvCxnSpPr>
        <p:spPr>
          <a:xfrm>
            <a:off x="8539295" y="3575020"/>
            <a:ext cx="820995" cy="11378"/>
          </a:xfrm>
          <a:prstGeom prst="straightConnector1">
            <a:avLst/>
          </a:prstGeom>
          <a:ln w="2857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8F639953-6661-487C-B87A-D459E4A0B4C4}"/>
              </a:ext>
            </a:extLst>
          </p:cNvPr>
          <p:cNvCxnSpPr>
            <a:stCxn id="18" idx="3"/>
            <a:endCxn id="15" idx="2"/>
          </p:cNvCxnSpPr>
          <p:nvPr/>
        </p:nvCxnSpPr>
        <p:spPr>
          <a:xfrm>
            <a:off x="9506144" y="4818161"/>
            <a:ext cx="197150" cy="15203"/>
          </a:xfrm>
          <a:prstGeom prst="straightConnector1">
            <a:avLst/>
          </a:prstGeom>
          <a:ln w="2857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C249C71B-01F7-44B5-B36A-4BAE84C3134F}"/>
              </a:ext>
            </a:extLst>
          </p:cNvPr>
          <p:cNvCxnSpPr>
            <a:stCxn id="19" idx="3"/>
            <a:endCxn id="13" idx="3"/>
          </p:cNvCxnSpPr>
          <p:nvPr/>
        </p:nvCxnSpPr>
        <p:spPr>
          <a:xfrm flipV="1">
            <a:off x="10206143" y="5593849"/>
            <a:ext cx="200138" cy="245631"/>
          </a:xfrm>
          <a:prstGeom prst="straightConnector1">
            <a:avLst/>
          </a:prstGeom>
          <a:ln w="2857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7ADF771-627A-4CC3-8AF5-585F6C366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986" y="3253486"/>
            <a:ext cx="2162559" cy="685801"/>
          </a:xfrm>
          <a:prstGeom prst="rect">
            <a:avLst/>
          </a:prstGeom>
        </p:spPr>
      </p:pic>
    </p:spTree>
    <p:extLst>
      <p:ext uri="{BB962C8B-B14F-4D97-AF65-F5344CB8AC3E}">
        <p14:creationId xmlns:p14="http://schemas.microsoft.com/office/powerpoint/2010/main" val="1415401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412931-9D8A-9BC2-016C-EA4A2ED84234}"/>
              </a:ext>
            </a:extLst>
          </p:cNvPr>
          <p:cNvSpPr>
            <a:spLocks noGrp="1"/>
          </p:cNvSpPr>
          <p:nvPr>
            <p:ph type="title"/>
          </p:nvPr>
        </p:nvSpPr>
        <p:spPr/>
        <p:txBody>
          <a:bodyPr/>
          <a:lstStyle/>
          <a:p>
            <a:r>
              <a:rPr lang="es-MX"/>
              <a:t>Estándares Universales</a:t>
            </a:r>
          </a:p>
        </p:txBody>
      </p:sp>
      <p:pic>
        <p:nvPicPr>
          <p:cNvPr id="3" name="Imagen 2">
            <a:extLst>
              <a:ext uri="{FF2B5EF4-FFF2-40B4-BE49-F238E27FC236}">
                <a16:creationId xmlns:a16="http://schemas.microsoft.com/office/drawing/2014/main" id="{853E6894-B048-2EA6-FD35-DE3D399428E4}"/>
              </a:ext>
            </a:extLst>
          </p:cNvPr>
          <p:cNvPicPr>
            <a:picLocks noChangeAspect="1"/>
          </p:cNvPicPr>
          <p:nvPr/>
        </p:nvPicPr>
        <p:blipFill>
          <a:blip r:embed="rId2"/>
          <a:stretch>
            <a:fillRect/>
          </a:stretch>
        </p:blipFill>
        <p:spPr>
          <a:xfrm>
            <a:off x="1023608" y="914400"/>
            <a:ext cx="2691678" cy="3807517"/>
          </a:xfrm>
          <a:prstGeom prst="rect">
            <a:avLst/>
          </a:prstGeom>
        </p:spPr>
      </p:pic>
      <p:pic>
        <p:nvPicPr>
          <p:cNvPr id="8" name="Imagen 7">
            <a:extLst>
              <a:ext uri="{FF2B5EF4-FFF2-40B4-BE49-F238E27FC236}">
                <a16:creationId xmlns:a16="http://schemas.microsoft.com/office/drawing/2014/main" id="{546B0044-5B12-EEC4-B57E-709D66F1DB84}"/>
              </a:ext>
            </a:extLst>
          </p:cNvPr>
          <p:cNvPicPr>
            <a:picLocks noChangeAspect="1"/>
          </p:cNvPicPr>
          <p:nvPr/>
        </p:nvPicPr>
        <p:blipFill rotWithShape="1">
          <a:blip r:embed="rId3"/>
          <a:srcRect b="735"/>
          <a:stretch/>
        </p:blipFill>
        <p:spPr>
          <a:xfrm>
            <a:off x="4825669" y="914400"/>
            <a:ext cx="2697700" cy="3807517"/>
          </a:xfrm>
          <a:prstGeom prst="rect">
            <a:avLst/>
          </a:prstGeom>
        </p:spPr>
      </p:pic>
      <p:pic>
        <p:nvPicPr>
          <p:cNvPr id="10" name="Imagen 9">
            <a:extLst>
              <a:ext uri="{FF2B5EF4-FFF2-40B4-BE49-F238E27FC236}">
                <a16:creationId xmlns:a16="http://schemas.microsoft.com/office/drawing/2014/main" id="{B881557E-280B-0098-41DB-358BC7C83095}"/>
              </a:ext>
            </a:extLst>
          </p:cNvPr>
          <p:cNvPicPr>
            <a:picLocks noChangeAspect="1"/>
          </p:cNvPicPr>
          <p:nvPr/>
        </p:nvPicPr>
        <p:blipFill rotWithShape="1">
          <a:blip r:embed="rId4"/>
          <a:srcRect l="616" t="1037"/>
          <a:stretch/>
        </p:blipFill>
        <p:spPr>
          <a:xfrm>
            <a:off x="8525266" y="914400"/>
            <a:ext cx="2697700" cy="3810427"/>
          </a:xfrm>
          <a:prstGeom prst="rect">
            <a:avLst/>
          </a:prstGeom>
        </p:spPr>
      </p:pic>
      <p:sp>
        <p:nvSpPr>
          <p:cNvPr id="11" name="Rectángulo: esquinas redondeadas 10">
            <a:extLst>
              <a:ext uri="{FF2B5EF4-FFF2-40B4-BE49-F238E27FC236}">
                <a16:creationId xmlns:a16="http://schemas.microsoft.com/office/drawing/2014/main" id="{A0FA7729-4718-0130-75BA-790D6F1AC83D}"/>
              </a:ext>
            </a:extLst>
          </p:cNvPr>
          <p:cNvSpPr/>
          <p:nvPr/>
        </p:nvSpPr>
        <p:spPr>
          <a:xfrm>
            <a:off x="1017585" y="4886960"/>
            <a:ext cx="2589213" cy="105664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1"/>
                </a:solidFill>
                <a:latin typeface="Arial" panose="020B0604020202020204" pitchFamily="34" charset="0"/>
                <a:cs typeface="Arial" panose="020B0604020202020204" pitchFamily="34" charset="0"/>
              </a:rPr>
              <a:t>Requerimientos y principios para el uso de los Estándares GRI</a:t>
            </a:r>
          </a:p>
        </p:txBody>
      </p:sp>
      <p:sp>
        <p:nvSpPr>
          <p:cNvPr id="12" name="Rectángulo: esquinas redondeadas 11">
            <a:extLst>
              <a:ext uri="{FF2B5EF4-FFF2-40B4-BE49-F238E27FC236}">
                <a16:creationId xmlns:a16="http://schemas.microsoft.com/office/drawing/2014/main" id="{CD543833-CE06-A823-A5B6-2A087ABBA462}"/>
              </a:ext>
            </a:extLst>
          </p:cNvPr>
          <p:cNvSpPr/>
          <p:nvPr/>
        </p:nvSpPr>
        <p:spPr>
          <a:xfrm>
            <a:off x="4879912" y="4886960"/>
            <a:ext cx="2589213" cy="105664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1"/>
                </a:solidFill>
                <a:latin typeface="Arial" panose="020B0604020202020204" pitchFamily="34" charset="0"/>
                <a:cs typeface="Arial" panose="020B0604020202020204" pitchFamily="34" charset="0"/>
              </a:rPr>
              <a:t>Información sobre la organización informante</a:t>
            </a:r>
          </a:p>
        </p:txBody>
      </p:sp>
      <p:sp>
        <p:nvSpPr>
          <p:cNvPr id="13" name="Rectángulo: esquinas redondeadas 12">
            <a:extLst>
              <a:ext uri="{FF2B5EF4-FFF2-40B4-BE49-F238E27FC236}">
                <a16:creationId xmlns:a16="http://schemas.microsoft.com/office/drawing/2014/main" id="{DA3F2C12-11DA-F210-2EFC-50C7E748D973}"/>
              </a:ext>
            </a:extLst>
          </p:cNvPr>
          <p:cNvSpPr/>
          <p:nvPr/>
        </p:nvSpPr>
        <p:spPr>
          <a:xfrm>
            <a:off x="8585202" y="4886960"/>
            <a:ext cx="2589213" cy="105664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1"/>
                </a:solidFill>
                <a:latin typeface="Arial" panose="020B0604020202020204" pitchFamily="34" charset="0"/>
                <a:cs typeface="Arial" panose="020B0604020202020204" pitchFamily="34" charset="0"/>
              </a:rPr>
              <a:t>Información y orientación sobre los temas importantes de la organización</a:t>
            </a:r>
          </a:p>
        </p:txBody>
      </p:sp>
      <p:sp>
        <p:nvSpPr>
          <p:cNvPr id="14" name="Rectángulo: esquinas redondeadas 13">
            <a:extLst>
              <a:ext uri="{FF2B5EF4-FFF2-40B4-BE49-F238E27FC236}">
                <a16:creationId xmlns:a16="http://schemas.microsoft.com/office/drawing/2014/main" id="{664F7583-F477-49B0-2E30-999344551588}"/>
              </a:ext>
            </a:extLst>
          </p:cNvPr>
          <p:cNvSpPr/>
          <p:nvPr/>
        </p:nvSpPr>
        <p:spPr>
          <a:xfrm>
            <a:off x="2232438" y="6177280"/>
            <a:ext cx="7884160" cy="465148"/>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latin typeface="Arial" panose="020B0604020202020204" pitchFamily="34" charset="0"/>
                <a:cs typeface="Arial" panose="020B0604020202020204" pitchFamily="34" charset="0"/>
              </a:rPr>
              <a:t>Aplique los tres Estándares Universales en sus informes</a:t>
            </a:r>
          </a:p>
        </p:txBody>
      </p:sp>
    </p:spTree>
    <p:extLst>
      <p:ext uri="{BB962C8B-B14F-4D97-AF65-F5344CB8AC3E}">
        <p14:creationId xmlns:p14="http://schemas.microsoft.com/office/powerpoint/2010/main" val="1320066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412931-9D8A-9BC2-016C-EA4A2ED84234}"/>
              </a:ext>
            </a:extLst>
          </p:cNvPr>
          <p:cNvSpPr>
            <a:spLocks noGrp="1"/>
          </p:cNvSpPr>
          <p:nvPr>
            <p:ph type="title"/>
          </p:nvPr>
        </p:nvSpPr>
        <p:spPr/>
        <p:txBody>
          <a:bodyPr/>
          <a:lstStyle/>
          <a:p>
            <a:r>
              <a:rPr lang="es-MX"/>
              <a:t>Estándares Universales</a:t>
            </a:r>
          </a:p>
        </p:txBody>
      </p:sp>
      <p:pic>
        <p:nvPicPr>
          <p:cNvPr id="3" name="Imagen 2">
            <a:extLst>
              <a:ext uri="{FF2B5EF4-FFF2-40B4-BE49-F238E27FC236}">
                <a16:creationId xmlns:a16="http://schemas.microsoft.com/office/drawing/2014/main" id="{853E6894-B048-2EA6-FD35-DE3D399428E4}"/>
              </a:ext>
            </a:extLst>
          </p:cNvPr>
          <p:cNvPicPr>
            <a:picLocks noChangeAspect="1"/>
          </p:cNvPicPr>
          <p:nvPr/>
        </p:nvPicPr>
        <p:blipFill>
          <a:blip r:embed="rId2"/>
          <a:stretch>
            <a:fillRect/>
          </a:stretch>
        </p:blipFill>
        <p:spPr>
          <a:xfrm>
            <a:off x="1023608" y="914400"/>
            <a:ext cx="2691678" cy="3807517"/>
          </a:xfrm>
          <a:prstGeom prst="rect">
            <a:avLst/>
          </a:prstGeom>
        </p:spPr>
      </p:pic>
      <p:sp>
        <p:nvSpPr>
          <p:cNvPr id="11" name="Rectángulo: esquinas redondeadas 10">
            <a:extLst>
              <a:ext uri="{FF2B5EF4-FFF2-40B4-BE49-F238E27FC236}">
                <a16:creationId xmlns:a16="http://schemas.microsoft.com/office/drawing/2014/main" id="{A0FA7729-4718-0130-75BA-790D6F1AC83D}"/>
              </a:ext>
            </a:extLst>
          </p:cNvPr>
          <p:cNvSpPr/>
          <p:nvPr/>
        </p:nvSpPr>
        <p:spPr>
          <a:xfrm>
            <a:off x="1017585" y="4886960"/>
            <a:ext cx="2589213" cy="105664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1"/>
                </a:solidFill>
                <a:latin typeface="Arial" panose="020B0604020202020204" pitchFamily="34" charset="0"/>
                <a:cs typeface="Arial" panose="020B0604020202020204" pitchFamily="34" charset="0"/>
              </a:rPr>
              <a:t>Requerimientos y principios para el uso de los Estándares GRI</a:t>
            </a:r>
          </a:p>
        </p:txBody>
      </p:sp>
      <p:sp>
        <p:nvSpPr>
          <p:cNvPr id="4" name="Rectángulo: esquinas redondeadas 3">
            <a:extLst>
              <a:ext uri="{FF2B5EF4-FFF2-40B4-BE49-F238E27FC236}">
                <a16:creationId xmlns:a16="http://schemas.microsoft.com/office/drawing/2014/main" id="{D566A820-ECB4-9501-EA98-EDA2FBA9D76B}"/>
              </a:ext>
            </a:extLst>
          </p:cNvPr>
          <p:cNvSpPr/>
          <p:nvPr/>
        </p:nvSpPr>
        <p:spPr>
          <a:xfrm>
            <a:off x="5201920" y="914400"/>
            <a:ext cx="2560320" cy="345440"/>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Introducción</a:t>
            </a:r>
          </a:p>
        </p:txBody>
      </p:sp>
      <p:sp>
        <p:nvSpPr>
          <p:cNvPr id="6" name="CuadroTexto 5">
            <a:extLst>
              <a:ext uri="{FF2B5EF4-FFF2-40B4-BE49-F238E27FC236}">
                <a16:creationId xmlns:a16="http://schemas.microsoft.com/office/drawing/2014/main" id="{BF2E2257-90F3-AE86-0AC8-36E94EE60FA9}"/>
              </a:ext>
            </a:extLst>
          </p:cNvPr>
          <p:cNvSpPr txBox="1"/>
          <p:nvPr/>
        </p:nvSpPr>
        <p:spPr>
          <a:xfrm>
            <a:off x="5201920" y="1330960"/>
            <a:ext cx="6685280" cy="2262671"/>
          </a:xfrm>
          <a:prstGeom prst="rect">
            <a:avLst/>
          </a:prstGeom>
          <a:noFill/>
        </p:spPr>
        <p:txBody>
          <a:bodyPr wrap="square" rtlCol="0">
            <a:spAutoFit/>
          </a:bodyPr>
          <a:lstStyle/>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Propósito y sistema de los Estándares GRI</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Conceptos clave: impacto, tema material, debida diligencia, grupos de interés</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Elaboración de informes conforme a los Estándares GRI</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Principios para la elaboración de informes</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Recomendaciones adicionales para la elaboración de informes</a:t>
            </a:r>
          </a:p>
        </p:txBody>
      </p:sp>
      <p:sp>
        <p:nvSpPr>
          <p:cNvPr id="7" name="Rectángulo: esquinas redondeadas 6">
            <a:extLst>
              <a:ext uri="{FF2B5EF4-FFF2-40B4-BE49-F238E27FC236}">
                <a16:creationId xmlns:a16="http://schemas.microsoft.com/office/drawing/2014/main" id="{3DF2BAC4-3425-7A5D-644B-0C065A2AD1C3}"/>
              </a:ext>
            </a:extLst>
          </p:cNvPr>
          <p:cNvSpPr/>
          <p:nvPr/>
        </p:nvSpPr>
        <p:spPr>
          <a:xfrm>
            <a:off x="5201920" y="3789680"/>
            <a:ext cx="2560320" cy="34544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Glosario</a:t>
            </a:r>
          </a:p>
        </p:txBody>
      </p:sp>
      <p:sp>
        <p:nvSpPr>
          <p:cNvPr id="9" name="Rectángulo: esquinas redondeadas 8">
            <a:extLst>
              <a:ext uri="{FF2B5EF4-FFF2-40B4-BE49-F238E27FC236}">
                <a16:creationId xmlns:a16="http://schemas.microsoft.com/office/drawing/2014/main" id="{D65725EB-1EA5-0485-1206-3FE72DCCF89F}"/>
              </a:ext>
            </a:extLst>
          </p:cNvPr>
          <p:cNvSpPr/>
          <p:nvPr/>
        </p:nvSpPr>
        <p:spPr>
          <a:xfrm>
            <a:off x="5201920" y="4961580"/>
            <a:ext cx="2560320" cy="345440"/>
          </a:xfrm>
          <a:prstGeom prst="roundRect">
            <a:avLst/>
          </a:prstGeom>
          <a:solidFill>
            <a:srgbClr val="C5299B"/>
          </a:solidFill>
          <a:ln>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Anexo 1</a:t>
            </a:r>
          </a:p>
        </p:txBody>
      </p:sp>
      <p:sp>
        <p:nvSpPr>
          <p:cNvPr id="14" name="Rectángulo: esquinas redondeadas 13">
            <a:extLst>
              <a:ext uri="{FF2B5EF4-FFF2-40B4-BE49-F238E27FC236}">
                <a16:creationId xmlns:a16="http://schemas.microsoft.com/office/drawing/2014/main" id="{5299BBE2-D0B6-F7D0-2B6B-5BB5806A2112}"/>
              </a:ext>
            </a:extLst>
          </p:cNvPr>
          <p:cNvSpPr/>
          <p:nvPr/>
        </p:nvSpPr>
        <p:spPr>
          <a:xfrm>
            <a:off x="5201920" y="5547360"/>
            <a:ext cx="2560320" cy="345440"/>
          </a:xfrm>
          <a:prstGeom prst="roundRect">
            <a:avLst/>
          </a:prstGeom>
          <a:solidFill>
            <a:srgbClr val="C5299B"/>
          </a:solidFill>
          <a:ln>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Anexo 2</a:t>
            </a:r>
          </a:p>
        </p:txBody>
      </p:sp>
      <p:sp>
        <p:nvSpPr>
          <p:cNvPr id="15" name="Rectángulo: esquinas redondeadas 14">
            <a:extLst>
              <a:ext uri="{FF2B5EF4-FFF2-40B4-BE49-F238E27FC236}">
                <a16:creationId xmlns:a16="http://schemas.microsoft.com/office/drawing/2014/main" id="{23AB95A7-2CA0-D81F-1653-0E7EBBA82BA6}"/>
              </a:ext>
            </a:extLst>
          </p:cNvPr>
          <p:cNvSpPr/>
          <p:nvPr/>
        </p:nvSpPr>
        <p:spPr>
          <a:xfrm>
            <a:off x="5201920" y="4355140"/>
            <a:ext cx="2560320" cy="34544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Bibliografía</a:t>
            </a:r>
          </a:p>
        </p:txBody>
      </p:sp>
      <p:sp>
        <p:nvSpPr>
          <p:cNvPr id="16" name="CuadroTexto 15">
            <a:extLst>
              <a:ext uri="{FF2B5EF4-FFF2-40B4-BE49-F238E27FC236}">
                <a16:creationId xmlns:a16="http://schemas.microsoft.com/office/drawing/2014/main" id="{02096D30-5378-E49B-3CEF-A7BE65FEF6E0}"/>
              </a:ext>
            </a:extLst>
          </p:cNvPr>
          <p:cNvSpPr txBox="1"/>
          <p:nvPr/>
        </p:nvSpPr>
        <p:spPr>
          <a:xfrm>
            <a:off x="7843520" y="4982126"/>
            <a:ext cx="4155440" cy="338554"/>
          </a:xfrm>
          <a:prstGeom prst="rect">
            <a:avLst/>
          </a:prstGeom>
          <a:noFill/>
        </p:spPr>
        <p:txBody>
          <a:bodyPr wrap="square" rtlCol="0">
            <a:spAutoFit/>
          </a:bodyPr>
          <a:lstStyle/>
          <a:p>
            <a:r>
              <a:rPr lang="es-MX" sz="1600">
                <a:latin typeface="Arial" panose="020B0604020202020204" pitchFamily="34" charset="0"/>
                <a:cs typeface="Arial" panose="020B0604020202020204" pitchFamily="34" charset="0"/>
              </a:rPr>
              <a:t>Índice de contenidos GRI de conformidad</a:t>
            </a:r>
          </a:p>
        </p:txBody>
      </p:sp>
      <p:sp>
        <p:nvSpPr>
          <p:cNvPr id="17" name="CuadroTexto 16">
            <a:extLst>
              <a:ext uri="{FF2B5EF4-FFF2-40B4-BE49-F238E27FC236}">
                <a16:creationId xmlns:a16="http://schemas.microsoft.com/office/drawing/2014/main" id="{1AB28FC9-335C-52E5-EA7B-900D68975BF4}"/>
              </a:ext>
            </a:extLst>
          </p:cNvPr>
          <p:cNvSpPr txBox="1"/>
          <p:nvPr/>
        </p:nvSpPr>
        <p:spPr>
          <a:xfrm>
            <a:off x="7843520" y="5527040"/>
            <a:ext cx="4155440" cy="338554"/>
          </a:xfrm>
          <a:prstGeom prst="rect">
            <a:avLst/>
          </a:prstGeom>
          <a:noFill/>
        </p:spPr>
        <p:txBody>
          <a:bodyPr wrap="square" rtlCol="0">
            <a:spAutoFit/>
          </a:bodyPr>
          <a:lstStyle/>
          <a:p>
            <a:r>
              <a:rPr lang="es-MX" sz="1600">
                <a:latin typeface="Arial" panose="020B0604020202020204" pitchFamily="34" charset="0"/>
                <a:cs typeface="Arial" panose="020B0604020202020204" pitchFamily="34" charset="0"/>
              </a:rPr>
              <a:t>Índice de contenidos GRI de conformidad</a:t>
            </a:r>
          </a:p>
        </p:txBody>
      </p:sp>
    </p:spTree>
    <p:extLst>
      <p:ext uri="{BB962C8B-B14F-4D97-AF65-F5344CB8AC3E}">
        <p14:creationId xmlns:p14="http://schemas.microsoft.com/office/powerpoint/2010/main" val="1904634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BAFA67-85DC-F61E-4470-3B2B534AFF30}"/>
              </a:ext>
            </a:extLst>
          </p:cNvPr>
          <p:cNvSpPr>
            <a:spLocks noGrp="1"/>
          </p:cNvSpPr>
          <p:nvPr>
            <p:ph type="title"/>
          </p:nvPr>
        </p:nvSpPr>
        <p:spPr>
          <a:xfrm>
            <a:off x="451379" y="2325236"/>
            <a:ext cx="3083899" cy="2207528"/>
          </a:xfrm>
        </p:spPr>
        <p:txBody>
          <a:bodyPr/>
          <a:lstStyle/>
          <a:p>
            <a:r>
              <a:rPr lang="es-MX"/>
              <a:t>8 Principios para la elaboración de informes</a:t>
            </a:r>
          </a:p>
        </p:txBody>
      </p:sp>
      <p:grpSp>
        <p:nvGrpSpPr>
          <p:cNvPr id="15" name="Grupo 14">
            <a:extLst>
              <a:ext uri="{FF2B5EF4-FFF2-40B4-BE49-F238E27FC236}">
                <a16:creationId xmlns:a16="http://schemas.microsoft.com/office/drawing/2014/main" id="{45E95F67-DCB4-F434-EC50-6E7F6BEFE738}"/>
              </a:ext>
            </a:extLst>
          </p:cNvPr>
          <p:cNvGrpSpPr/>
          <p:nvPr/>
        </p:nvGrpSpPr>
        <p:grpSpPr>
          <a:xfrm>
            <a:off x="4616069" y="716096"/>
            <a:ext cx="6465065" cy="5343663"/>
            <a:chOff x="4616069" y="716096"/>
            <a:chExt cx="6465065" cy="5343663"/>
          </a:xfrm>
        </p:grpSpPr>
        <p:sp>
          <p:nvSpPr>
            <p:cNvPr id="5" name="Rectángulo: esquinas redondeadas 4">
              <a:extLst>
                <a:ext uri="{FF2B5EF4-FFF2-40B4-BE49-F238E27FC236}">
                  <a16:creationId xmlns:a16="http://schemas.microsoft.com/office/drawing/2014/main" id="{0C5A8183-A634-A37E-C49F-7754A8C5284B}"/>
                </a:ext>
              </a:extLst>
            </p:cNvPr>
            <p:cNvSpPr/>
            <p:nvPr/>
          </p:nvSpPr>
          <p:spPr>
            <a:xfrm>
              <a:off x="4616069" y="716096"/>
              <a:ext cx="2566930" cy="91440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700">
                  <a:solidFill>
                    <a:schemeClr val="tx1"/>
                  </a:solidFill>
                  <a:latin typeface="Arial" panose="020B0604020202020204" pitchFamily="34" charset="0"/>
                  <a:cs typeface="Arial" panose="020B0604020202020204" pitchFamily="34" charset="0"/>
                </a:rPr>
                <a:t>Precisión</a:t>
              </a:r>
            </a:p>
          </p:txBody>
        </p:sp>
        <p:sp>
          <p:nvSpPr>
            <p:cNvPr id="7" name="Rectángulo: esquinas redondeadas 6">
              <a:extLst>
                <a:ext uri="{FF2B5EF4-FFF2-40B4-BE49-F238E27FC236}">
                  <a16:creationId xmlns:a16="http://schemas.microsoft.com/office/drawing/2014/main" id="{3AB268BF-4529-AEB4-8AAB-72E2F5DAAB20}"/>
                </a:ext>
              </a:extLst>
            </p:cNvPr>
            <p:cNvSpPr/>
            <p:nvPr/>
          </p:nvSpPr>
          <p:spPr>
            <a:xfrm>
              <a:off x="4616069" y="2091369"/>
              <a:ext cx="2566930" cy="91440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700">
                  <a:solidFill>
                    <a:schemeClr val="tx1"/>
                  </a:solidFill>
                  <a:latin typeface="Arial" panose="020B0604020202020204" pitchFamily="34" charset="0"/>
                  <a:cs typeface="Arial" panose="020B0604020202020204" pitchFamily="34" charset="0"/>
                </a:rPr>
                <a:t>Equilibrio</a:t>
              </a:r>
            </a:p>
          </p:txBody>
        </p:sp>
        <p:sp>
          <p:nvSpPr>
            <p:cNvPr id="8" name="Rectángulo: esquinas redondeadas 7">
              <a:extLst>
                <a:ext uri="{FF2B5EF4-FFF2-40B4-BE49-F238E27FC236}">
                  <a16:creationId xmlns:a16="http://schemas.microsoft.com/office/drawing/2014/main" id="{61232B09-EA09-1382-37AD-FB1E8B3EBD51}"/>
                </a:ext>
              </a:extLst>
            </p:cNvPr>
            <p:cNvSpPr/>
            <p:nvPr/>
          </p:nvSpPr>
          <p:spPr>
            <a:xfrm>
              <a:off x="4616069" y="3618364"/>
              <a:ext cx="2566930" cy="91440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700">
                  <a:solidFill>
                    <a:schemeClr val="tx1"/>
                  </a:solidFill>
                  <a:latin typeface="Arial" panose="020B0604020202020204" pitchFamily="34" charset="0"/>
                  <a:cs typeface="Arial" panose="020B0604020202020204" pitchFamily="34" charset="0"/>
                </a:rPr>
                <a:t>Claridad</a:t>
              </a:r>
            </a:p>
          </p:txBody>
        </p:sp>
        <p:sp>
          <p:nvSpPr>
            <p:cNvPr id="9" name="Rectángulo: esquinas redondeadas 8">
              <a:extLst>
                <a:ext uri="{FF2B5EF4-FFF2-40B4-BE49-F238E27FC236}">
                  <a16:creationId xmlns:a16="http://schemas.microsoft.com/office/drawing/2014/main" id="{65ED69D4-2A5C-423D-F030-31BD25553FCF}"/>
                </a:ext>
              </a:extLst>
            </p:cNvPr>
            <p:cNvSpPr/>
            <p:nvPr/>
          </p:nvSpPr>
          <p:spPr>
            <a:xfrm>
              <a:off x="4616069" y="5145359"/>
              <a:ext cx="2566930" cy="91440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Arial" panose="020B0604020202020204" pitchFamily="34" charset="0"/>
                  <a:cs typeface="Arial" panose="020B0604020202020204" pitchFamily="34" charset="0"/>
                </a:rPr>
                <a:t>        </a:t>
              </a:r>
              <a:r>
                <a:rPr lang="es-MX" sz="1700">
                  <a:solidFill>
                    <a:schemeClr val="tx1"/>
                  </a:solidFill>
                  <a:latin typeface="Arial" panose="020B0604020202020204" pitchFamily="34" charset="0"/>
                  <a:cs typeface="Arial" panose="020B0604020202020204" pitchFamily="34" charset="0"/>
                </a:rPr>
                <a:t>Comparabilidad</a:t>
              </a:r>
            </a:p>
          </p:txBody>
        </p:sp>
        <p:sp>
          <p:nvSpPr>
            <p:cNvPr id="10" name="Rectángulo: esquinas redondeadas 9">
              <a:extLst>
                <a:ext uri="{FF2B5EF4-FFF2-40B4-BE49-F238E27FC236}">
                  <a16:creationId xmlns:a16="http://schemas.microsoft.com/office/drawing/2014/main" id="{41382B4B-57DD-A89A-4A41-F479A0129155}"/>
                </a:ext>
              </a:extLst>
            </p:cNvPr>
            <p:cNvSpPr/>
            <p:nvPr/>
          </p:nvSpPr>
          <p:spPr>
            <a:xfrm>
              <a:off x="8514204" y="716096"/>
              <a:ext cx="2566930" cy="91440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chemeClr val="tx1"/>
                  </a:solidFill>
                  <a:latin typeface="Arial" panose="020B0604020202020204" pitchFamily="34" charset="0"/>
                  <a:cs typeface="Arial" panose="020B0604020202020204" pitchFamily="34" charset="0"/>
                </a:rPr>
                <a:t>     </a:t>
              </a:r>
              <a:r>
                <a:rPr lang="es-MX" sz="1700">
                  <a:solidFill>
                    <a:schemeClr val="tx1"/>
                  </a:solidFill>
                  <a:latin typeface="Arial" panose="020B0604020202020204" pitchFamily="34" charset="0"/>
                  <a:cs typeface="Arial" panose="020B0604020202020204" pitchFamily="34" charset="0"/>
                </a:rPr>
                <a:t>Exhaustividad</a:t>
              </a:r>
            </a:p>
          </p:txBody>
        </p:sp>
        <p:sp>
          <p:nvSpPr>
            <p:cNvPr id="11" name="Rectángulo: esquinas redondeadas 10">
              <a:extLst>
                <a:ext uri="{FF2B5EF4-FFF2-40B4-BE49-F238E27FC236}">
                  <a16:creationId xmlns:a16="http://schemas.microsoft.com/office/drawing/2014/main" id="{84BC02B4-589D-6AA0-12F9-7EA4EC812BD2}"/>
                </a:ext>
              </a:extLst>
            </p:cNvPr>
            <p:cNvSpPr/>
            <p:nvPr/>
          </p:nvSpPr>
          <p:spPr>
            <a:xfrm>
              <a:off x="8514204" y="2091369"/>
              <a:ext cx="2566930" cy="91440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es-MX" sz="1700">
                  <a:solidFill>
                    <a:schemeClr val="tx1"/>
                  </a:solidFill>
                  <a:latin typeface="Arial" panose="020B0604020202020204" pitchFamily="34" charset="0"/>
                  <a:cs typeface="Arial" panose="020B0604020202020204" pitchFamily="34" charset="0"/>
                </a:rPr>
                <a:t>Contexto de                sostenibilidad</a:t>
              </a:r>
            </a:p>
          </p:txBody>
        </p:sp>
        <p:sp>
          <p:nvSpPr>
            <p:cNvPr id="12" name="Rectángulo: esquinas redondeadas 11">
              <a:extLst>
                <a:ext uri="{FF2B5EF4-FFF2-40B4-BE49-F238E27FC236}">
                  <a16:creationId xmlns:a16="http://schemas.microsoft.com/office/drawing/2014/main" id="{871E683C-E3D2-1B58-7A1A-F314B4C232DF}"/>
                </a:ext>
              </a:extLst>
            </p:cNvPr>
            <p:cNvSpPr/>
            <p:nvPr/>
          </p:nvSpPr>
          <p:spPr>
            <a:xfrm>
              <a:off x="8514204" y="3618364"/>
              <a:ext cx="2566930" cy="91440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Arial" panose="020B0604020202020204" pitchFamily="34" charset="0"/>
                  <a:cs typeface="Arial" panose="020B0604020202020204" pitchFamily="34" charset="0"/>
                </a:rPr>
                <a:t> </a:t>
              </a:r>
              <a:r>
                <a:rPr lang="es-MX" sz="1700">
                  <a:solidFill>
                    <a:schemeClr val="tx1"/>
                  </a:solidFill>
                  <a:latin typeface="Arial" panose="020B0604020202020204" pitchFamily="34" charset="0"/>
                  <a:cs typeface="Arial" panose="020B0604020202020204" pitchFamily="34" charset="0"/>
                </a:rPr>
                <a:t>Puntualidad</a:t>
              </a:r>
            </a:p>
          </p:txBody>
        </p:sp>
        <p:sp>
          <p:nvSpPr>
            <p:cNvPr id="13" name="Rectángulo: esquinas redondeadas 12">
              <a:extLst>
                <a:ext uri="{FF2B5EF4-FFF2-40B4-BE49-F238E27FC236}">
                  <a16:creationId xmlns:a16="http://schemas.microsoft.com/office/drawing/2014/main" id="{2E012380-448D-3273-0811-6E0E61A1E5EF}"/>
                </a:ext>
              </a:extLst>
            </p:cNvPr>
            <p:cNvSpPr/>
            <p:nvPr/>
          </p:nvSpPr>
          <p:spPr>
            <a:xfrm>
              <a:off x="8514204" y="5145359"/>
              <a:ext cx="2566930" cy="91440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Arial" panose="020B0604020202020204" pitchFamily="34" charset="0"/>
                  <a:cs typeface="Arial" panose="020B0604020202020204" pitchFamily="34" charset="0"/>
                </a:rPr>
                <a:t>     </a:t>
              </a:r>
              <a:r>
                <a:rPr lang="es-MX" sz="1700">
                  <a:solidFill>
                    <a:schemeClr val="tx1"/>
                  </a:solidFill>
                  <a:latin typeface="Arial" panose="020B0604020202020204" pitchFamily="34" charset="0"/>
                  <a:cs typeface="Arial" panose="020B0604020202020204" pitchFamily="34" charset="0"/>
                </a:rPr>
                <a:t>Verificabilidad</a:t>
              </a:r>
            </a:p>
          </p:txBody>
        </p:sp>
      </p:grpSp>
      <p:pic>
        <p:nvPicPr>
          <p:cNvPr id="14" name="Gráfico 13" descr="Diana con relleno sólido">
            <a:extLst>
              <a:ext uri="{FF2B5EF4-FFF2-40B4-BE49-F238E27FC236}">
                <a16:creationId xmlns:a16="http://schemas.microsoft.com/office/drawing/2014/main" id="{1BB194B4-3AD5-51DA-9C9F-57332D2AD8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4469" y="1021574"/>
            <a:ext cx="914400" cy="914400"/>
          </a:xfrm>
          <a:prstGeom prst="rect">
            <a:avLst/>
          </a:prstGeom>
        </p:spPr>
      </p:pic>
      <p:pic>
        <p:nvPicPr>
          <p:cNvPr id="16" name="Gráfico 15" descr="Rocas amontonadas con relleno sólido">
            <a:extLst>
              <a:ext uri="{FF2B5EF4-FFF2-40B4-BE49-F238E27FC236}">
                <a16:creationId xmlns:a16="http://schemas.microsoft.com/office/drawing/2014/main" id="{2925F739-F472-1889-2B03-A18FFBF080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54469" y="2325236"/>
            <a:ext cx="914400" cy="914400"/>
          </a:xfrm>
          <a:prstGeom prst="rect">
            <a:avLst/>
          </a:prstGeom>
        </p:spPr>
      </p:pic>
      <p:pic>
        <p:nvPicPr>
          <p:cNvPr id="17" name="Gráfico 16" descr="Formas básicas con relleno sólido">
            <a:extLst>
              <a:ext uri="{FF2B5EF4-FFF2-40B4-BE49-F238E27FC236}">
                <a16:creationId xmlns:a16="http://schemas.microsoft.com/office/drawing/2014/main" id="{BEE06A6F-3BE6-32AB-B730-A34191E79A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54469" y="3924662"/>
            <a:ext cx="914400" cy="914400"/>
          </a:xfrm>
          <a:prstGeom prst="rect">
            <a:avLst/>
          </a:prstGeom>
        </p:spPr>
      </p:pic>
      <p:pic>
        <p:nvPicPr>
          <p:cNvPr id="18" name="Gráfico 17" descr="Dado con relleno sólido">
            <a:extLst>
              <a:ext uri="{FF2B5EF4-FFF2-40B4-BE49-F238E27FC236}">
                <a16:creationId xmlns:a16="http://schemas.microsoft.com/office/drawing/2014/main" id="{D3EC71CE-907D-CDD1-F886-0500FBA6A2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9998" y="5602559"/>
            <a:ext cx="914400" cy="914400"/>
          </a:xfrm>
          <a:prstGeom prst="rect">
            <a:avLst/>
          </a:prstGeom>
        </p:spPr>
      </p:pic>
      <p:pic>
        <p:nvPicPr>
          <p:cNvPr id="19" name="Gráfico 18" descr="Documento con relleno sólido">
            <a:extLst>
              <a:ext uri="{FF2B5EF4-FFF2-40B4-BE49-F238E27FC236}">
                <a16:creationId xmlns:a16="http://schemas.microsoft.com/office/drawing/2014/main" id="{847DC899-A08A-8019-D478-F7BF0C1E5A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23934" y="1032590"/>
            <a:ext cx="914400" cy="914400"/>
          </a:xfrm>
          <a:prstGeom prst="rect">
            <a:avLst/>
          </a:prstGeom>
        </p:spPr>
      </p:pic>
      <p:pic>
        <p:nvPicPr>
          <p:cNvPr id="20" name="Gráfico 19" descr="Sostenibilidad con relleno sólido">
            <a:extLst>
              <a:ext uri="{FF2B5EF4-FFF2-40B4-BE49-F238E27FC236}">
                <a16:creationId xmlns:a16="http://schemas.microsoft.com/office/drawing/2014/main" id="{EF58AA13-5743-B3F7-6892-26812DDEB3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23934" y="2385153"/>
            <a:ext cx="914400" cy="914400"/>
          </a:xfrm>
          <a:prstGeom prst="rect">
            <a:avLst/>
          </a:prstGeom>
        </p:spPr>
      </p:pic>
      <p:pic>
        <p:nvPicPr>
          <p:cNvPr id="21" name="Gráfico 20" descr="Reloj con relleno sólido">
            <a:extLst>
              <a:ext uri="{FF2B5EF4-FFF2-40B4-BE49-F238E27FC236}">
                <a16:creationId xmlns:a16="http://schemas.microsoft.com/office/drawing/2014/main" id="{3B6B7DC5-3C27-BECD-F5F2-9E38BD766C6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23934" y="3972883"/>
            <a:ext cx="914400" cy="914400"/>
          </a:xfrm>
          <a:prstGeom prst="rect">
            <a:avLst/>
          </a:prstGeom>
        </p:spPr>
      </p:pic>
      <p:pic>
        <p:nvPicPr>
          <p:cNvPr id="22" name="Gráfico 21" descr="Casilla marcada con relleno sólido">
            <a:extLst>
              <a:ext uri="{FF2B5EF4-FFF2-40B4-BE49-F238E27FC236}">
                <a16:creationId xmlns:a16="http://schemas.microsoft.com/office/drawing/2014/main" id="{4CFD046C-FB9D-09A8-1E38-8D2490F21D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623934" y="5499878"/>
            <a:ext cx="914400" cy="914400"/>
          </a:xfrm>
          <a:prstGeom prst="rect">
            <a:avLst/>
          </a:prstGeom>
        </p:spPr>
      </p:pic>
      <p:sp>
        <p:nvSpPr>
          <p:cNvPr id="3" name="Elipse 2">
            <a:extLst>
              <a:ext uri="{FF2B5EF4-FFF2-40B4-BE49-F238E27FC236}">
                <a16:creationId xmlns:a16="http://schemas.microsoft.com/office/drawing/2014/main" id="{EA0C1E5B-F216-99C4-8C7D-E15A281807ED}"/>
              </a:ext>
            </a:extLst>
          </p:cNvPr>
          <p:cNvSpPr/>
          <p:nvPr/>
        </p:nvSpPr>
        <p:spPr>
          <a:xfrm>
            <a:off x="4764862" y="915897"/>
            <a:ext cx="506776" cy="51479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latin typeface="Arial" panose="020B0604020202020204" pitchFamily="34" charset="0"/>
                <a:cs typeface="Arial" panose="020B0604020202020204" pitchFamily="34" charset="0"/>
              </a:rPr>
              <a:t>1</a:t>
            </a:r>
          </a:p>
        </p:txBody>
      </p:sp>
      <p:sp>
        <p:nvSpPr>
          <p:cNvPr id="4" name="Elipse 3">
            <a:extLst>
              <a:ext uri="{FF2B5EF4-FFF2-40B4-BE49-F238E27FC236}">
                <a16:creationId xmlns:a16="http://schemas.microsoft.com/office/drawing/2014/main" id="{48D58125-A94B-4BD6-E9C8-807A257BC9B8}"/>
              </a:ext>
            </a:extLst>
          </p:cNvPr>
          <p:cNvSpPr/>
          <p:nvPr/>
        </p:nvSpPr>
        <p:spPr>
          <a:xfrm>
            <a:off x="4764862" y="2291170"/>
            <a:ext cx="506776" cy="514798"/>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latin typeface="Arial" panose="020B0604020202020204" pitchFamily="34" charset="0"/>
                <a:cs typeface="Arial" panose="020B0604020202020204" pitchFamily="34" charset="0"/>
              </a:rPr>
              <a:t>2</a:t>
            </a:r>
          </a:p>
        </p:txBody>
      </p:sp>
      <p:sp>
        <p:nvSpPr>
          <p:cNvPr id="6" name="Elipse 5">
            <a:extLst>
              <a:ext uri="{FF2B5EF4-FFF2-40B4-BE49-F238E27FC236}">
                <a16:creationId xmlns:a16="http://schemas.microsoft.com/office/drawing/2014/main" id="{589F4ED4-60B2-4978-2CE5-73B5A499445D}"/>
              </a:ext>
            </a:extLst>
          </p:cNvPr>
          <p:cNvSpPr/>
          <p:nvPr/>
        </p:nvSpPr>
        <p:spPr>
          <a:xfrm>
            <a:off x="4764862" y="3818165"/>
            <a:ext cx="506776" cy="51479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latin typeface="Arial" panose="020B0604020202020204" pitchFamily="34" charset="0"/>
                <a:cs typeface="Arial" panose="020B0604020202020204" pitchFamily="34" charset="0"/>
              </a:rPr>
              <a:t>3</a:t>
            </a:r>
          </a:p>
        </p:txBody>
      </p:sp>
      <p:sp>
        <p:nvSpPr>
          <p:cNvPr id="23" name="Elipse 22">
            <a:extLst>
              <a:ext uri="{FF2B5EF4-FFF2-40B4-BE49-F238E27FC236}">
                <a16:creationId xmlns:a16="http://schemas.microsoft.com/office/drawing/2014/main" id="{2281C1DE-DF75-B736-3812-0E79451A46DB}"/>
              </a:ext>
            </a:extLst>
          </p:cNvPr>
          <p:cNvSpPr/>
          <p:nvPr/>
        </p:nvSpPr>
        <p:spPr>
          <a:xfrm>
            <a:off x="4764862" y="5345160"/>
            <a:ext cx="506776" cy="514798"/>
          </a:xfrm>
          <a:prstGeom prst="ellipse">
            <a:avLst/>
          </a:prstGeom>
          <a:solidFill>
            <a:srgbClr val="C5299B"/>
          </a:solidFill>
          <a:ln>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latin typeface="Arial" panose="020B0604020202020204" pitchFamily="34" charset="0"/>
                <a:cs typeface="Arial" panose="020B0604020202020204" pitchFamily="34" charset="0"/>
              </a:rPr>
              <a:t>4</a:t>
            </a:r>
          </a:p>
        </p:txBody>
      </p:sp>
      <p:sp>
        <p:nvSpPr>
          <p:cNvPr id="24" name="Elipse 23">
            <a:extLst>
              <a:ext uri="{FF2B5EF4-FFF2-40B4-BE49-F238E27FC236}">
                <a16:creationId xmlns:a16="http://schemas.microsoft.com/office/drawing/2014/main" id="{091B7740-6025-62B0-5BC5-046CAF3D8113}"/>
              </a:ext>
            </a:extLst>
          </p:cNvPr>
          <p:cNvSpPr/>
          <p:nvPr/>
        </p:nvSpPr>
        <p:spPr>
          <a:xfrm>
            <a:off x="8614623" y="914133"/>
            <a:ext cx="506776" cy="514798"/>
          </a:xfrm>
          <a:prstGeom prst="ellipse">
            <a:avLst/>
          </a:prstGeom>
          <a:solidFill>
            <a:srgbClr val="A8C813"/>
          </a:solidFill>
          <a:ln>
            <a:solidFill>
              <a:srgbClr val="A8C8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latin typeface="Arial" panose="020B0604020202020204" pitchFamily="34" charset="0"/>
                <a:cs typeface="Arial" panose="020B0604020202020204" pitchFamily="34" charset="0"/>
              </a:rPr>
              <a:t>5</a:t>
            </a:r>
          </a:p>
        </p:txBody>
      </p:sp>
      <p:sp>
        <p:nvSpPr>
          <p:cNvPr id="25" name="Elipse 24">
            <a:extLst>
              <a:ext uri="{FF2B5EF4-FFF2-40B4-BE49-F238E27FC236}">
                <a16:creationId xmlns:a16="http://schemas.microsoft.com/office/drawing/2014/main" id="{A1365974-5ADE-14CC-D674-6DEE17A289BF}"/>
              </a:ext>
            </a:extLst>
          </p:cNvPr>
          <p:cNvSpPr/>
          <p:nvPr/>
        </p:nvSpPr>
        <p:spPr>
          <a:xfrm>
            <a:off x="8614623" y="2228741"/>
            <a:ext cx="506776" cy="514798"/>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latin typeface="Arial" panose="020B0604020202020204" pitchFamily="34" charset="0"/>
                <a:cs typeface="Arial" panose="020B0604020202020204" pitchFamily="34" charset="0"/>
              </a:rPr>
              <a:t>6</a:t>
            </a:r>
          </a:p>
        </p:txBody>
      </p:sp>
      <p:sp>
        <p:nvSpPr>
          <p:cNvPr id="26" name="Elipse 25">
            <a:extLst>
              <a:ext uri="{FF2B5EF4-FFF2-40B4-BE49-F238E27FC236}">
                <a16:creationId xmlns:a16="http://schemas.microsoft.com/office/drawing/2014/main" id="{AC857036-BD0F-A84E-353A-039F528BA138}"/>
              </a:ext>
            </a:extLst>
          </p:cNvPr>
          <p:cNvSpPr/>
          <p:nvPr/>
        </p:nvSpPr>
        <p:spPr>
          <a:xfrm>
            <a:off x="8614623" y="3818165"/>
            <a:ext cx="506776" cy="514798"/>
          </a:xfrm>
          <a:prstGeom prst="ellipse">
            <a:avLst/>
          </a:prstGeom>
          <a:solidFill>
            <a:srgbClr val="18B6C6"/>
          </a:solidFill>
          <a:ln>
            <a:solidFill>
              <a:srgbClr val="18B6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latin typeface="Arial" panose="020B0604020202020204" pitchFamily="34" charset="0"/>
                <a:cs typeface="Arial" panose="020B0604020202020204" pitchFamily="34" charset="0"/>
              </a:rPr>
              <a:t>7</a:t>
            </a:r>
          </a:p>
        </p:txBody>
      </p:sp>
      <p:sp>
        <p:nvSpPr>
          <p:cNvPr id="27" name="Elipse 26">
            <a:extLst>
              <a:ext uri="{FF2B5EF4-FFF2-40B4-BE49-F238E27FC236}">
                <a16:creationId xmlns:a16="http://schemas.microsoft.com/office/drawing/2014/main" id="{5A974356-8361-46BB-0837-CED232845C63}"/>
              </a:ext>
            </a:extLst>
          </p:cNvPr>
          <p:cNvSpPr/>
          <p:nvPr/>
        </p:nvSpPr>
        <p:spPr>
          <a:xfrm>
            <a:off x="8637160" y="5345160"/>
            <a:ext cx="506776" cy="514798"/>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1258998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B2515C3-59C9-A9B7-3774-1D54852811D5}"/>
              </a:ext>
            </a:extLst>
          </p:cNvPr>
          <p:cNvSpPr>
            <a:spLocks noGrp="1"/>
          </p:cNvSpPr>
          <p:nvPr>
            <p:ph type="title"/>
          </p:nvPr>
        </p:nvSpPr>
        <p:spPr/>
        <p:txBody>
          <a:bodyPr/>
          <a:lstStyle/>
          <a:p>
            <a:r>
              <a:rPr lang="es-MX">
                <a:solidFill>
                  <a:schemeClr val="accent1"/>
                </a:solidFill>
              </a:rPr>
              <a:t>Aplicar los 8 principios para la elaboración de informes</a:t>
            </a:r>
          </a:p>
        </p:txBody>
      </p:sp>
      <p:graphicFrame>
        <p:nvGraphicFramePr>
          <p:cNvPr id="2" name="Diagrama 1">
            <a:extLst>
              <a:ext uri="{FF2B5EF4-FFF2-40B4-BE49-F238E27FC236}">
                <a16:creationId xmlns:a16="http://schemas.microsoft.com/office/drawing/2014/main" id="{3F5FADBE-9E37-BA79-8D22-9290DCB1703E}"/>
              </a:ext>
            </a:extLst>
          </p:cNvPr>
          <p:cNvGraphicFramePr/>
          <p:nvPr/>
        </p:nvGraphicFramePr>
        <p:xfrm>
          <a:off x="1116740" y="1021079"/>
          <a:ext cx="10329786" cy="5442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áfico 3" descr="Diana con relleno sólido">
            <a:extLst>
              <a:ext uri="{FF2B5EF4-FFF2-40B4-BE49-F238E27FC236}">
                <a16:creationId xmlns:a16="http://schemas.microsoft.com/office/drawing/2014/main" id="{FD721D5A-73C5-FCBB-F105-D8C2B5705B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2222" y="1220118"/>
            <a:ext cx="914400" cy="914400"/>
          </a:xfrm>
          <a:prstGeom prst="rect">
            <a:avLst/>
          </a:prstGeom>
        </p:spPr>
      </p:pic>
      <p:pic>
        <p:nvPicPr>
          <p:cNvPr id="5" name="Gráfico 4" descr="Rocas amontonadas con relleno sólido">
            <a:extLst>
              <a:ext uri="{FF2B5EF4-FFF2-40B4-BE49-F238E27FC236}">
                <a16:creationId xmlns:a16="http://schemas.microsoft.com/office/drawing/2014/main" id="{688EDBEF-F028-82E8-EF48-A413A4504C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42222" y="2514600"/>
            <a:ext cx="914400" cy="914400"/>
          </a:xfrm>
          <a:prstGeom prst="rect">
            <a:avLst/>
          </a:prstGeom>
        </p:spPr>
      </p:pic>
      <p:pic>
        <p:nvPicPr>
          <p:cNvPr id="6" name="Gráfico 5" descr="Formas básicas con relleno sólido">
            <a:extLst>
              <a:ext uri="{FF2B5EF4-FFF2-40B4-BE49-F238E27FC236}">
                <a16:creationId xmlns:a16="http://schemas.microsoft.com/office/drawing/2014/main" id="{F2C72F37-BED9-9B62-FDCF-15B4186E87D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42222" y="4031806"/>
            <a:ext cx="914400" cy="914400"/>
          </a:xfrm>
          <a:prstGeom prst="rect">
            <a:avLst/>
          </a:prstGeom>
        </p:spPr>
      </p:pic>
      <p:pic>
        <p:nvPicPr>
          <p:cNvPr id="7" name="Gráfico 6" descr="Dado con relleno sólido">
            <a:extLst>
              <a:ext uri="{FF2B5EF4-FFF2-40B4-BE49-F238E27FC236}">
                <a16:creationId xmlns:a16="http://schemas.microsoft.com/office/drawing/2014/main" id="{5F6DC2C6-7579-204C-4765-6E233669A47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89156" y="5379721"/>
            <a:ext cx="914400" cy="914400"/>
          </a:xfrm>
          <a:prstGeom prst="rect">
            <a:avLst/>
          </a:prstGeom>
        </p:spPr>
      </p:pic>
    </p:spTree>
    <p:extLst>
      <p:ext uri="{BB962C8B-B14F-4D97-AF65-F5344CB8AC3E}">
        <p14:creationId xmlns:p14="http://schemas.microsoft.com/office/powerpoint/2010/main" val="430984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B2515C3-59C9-A9B7-3774-1D54852811D5}"/>
              </a:ext>
            </a:extLst>
          </p:cNvPr>
          <p:cNvSpPr>
            <a:spLocks noGrp="1"/>
          </p:cNvSpPr>
          <p:nvPr>
            <p:ph type="title"/>
          </p:nvPr>
        </p:nvSpPr>
        <p:spPr/>
        <p:txBody>
          <a:bodyPr/>
          <a:lstStyle/>
          <a:p>
            <a:r>
              <a:rPr lang="es-MX">
                <a:solidFill>
                  <a:schemeClr val="accent1"/>
                </a:solidFill>
              </a:rPr>
              <a:t>Aplicar los 8 principios para la elaboración de informes</a:t>
            </a:r>
          </a:p>
        </p:txBody>
      </p:sp>
      <p:graphicFrame>
        <p:nvGraphicFramePr>
          <p:cNvPr id="2" name="Diagrama 1">
            <a:extLst>
              <a:ext uri="{FF2B5EF4-FFF2-40B4-BE49-F238E27FC236}">
                <a16:creationId xmlns:a16="http://schemas.microsoft.com/office/drawing/2014/main" id="{3F5FADBE-9E37-BA79-8D22-9290DCB1703E}"/>
              </a:ext>
            </a:extLst>
          </p:cNvPr>
          <p:cNvGraphicFramePr/>
          <p:nvPr/>
        </p:nvGraphicFramePr>
        <p:xfrm>
          <a:off x="1116740" y="1021079"/>
          <a:ext cx="10329786" cy="5442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áfico 3" descr="Documento con relleno sólido">
            <a:extLst>
              <a:ext uri="{FF2B5EF4-FFF2-40B4-BE49-F238E27FC236}">
                <a16:creationId xmlns:a16="http://schemas.microsoft.com/office/drawing/2014/main" id="{CD8427D6-2825-96D5-D62D-34C2AA837A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2053" y="1154016"/>
            <a:ext cx="914400" cy="914400"/>
          </a:xfrm>
          <a:prstGeom prst="rect">
            <a:avLst/>
          </a:prstGeom>
        </p:spPr>
      </p:pic>
      <p:pic>
        <p:nvPicPr>
          <p:cNvPr id="5" name="Gráfico 4" descr="Sostenibilidad con relleno sólido">
            <a:extLst>
              <a:ext uri="{FF2B5EF4-FFF2-40B4-BE49-F238E27FC236}">
                <a16:creationId xmlns:a16="http://schemas.microsoft.com/office/drawing/2014/main" id="{470DB3A4-65DC-B066-2841-B92C8FFD13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32053" y="2514600"/>
            <a:ext cx="914400" cy="914400"/>
          </a:xfrm>
          <a:prstGeom prst="rect">
            <a:avLst/>
          </a:prstGeom>
        </p:spPr>
      </p:pic>
      <p:pic>
        <p:nvPicPr>
          <p:cNvPr id="6" name="Gráfico 5" descr="Reloj con relleno sólido">
            <a:extLst>
              <a:ext uri="{FF2B5EF4-FFF2-40B4-BE49-F238E27FC236}">
                <a16:creationId xmlns:a16="http://schemas.microsoft.com/office/drawing/2014/main" id="{6FD9379D-AD67-520D-6A58-7487FA696C5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32053" y="3937795"/>
            <a:ext cx="914400" cy="914400"/>
          </a:xfrm>
          <a:prstGeom prst="rect">
            <a:avLst/>
          </a:prstGeom>
        </p:spPr>
      </p:pic>
      <p:pic>
        <p:nvPicPr>
          <p:cNvPr id="7" name="Gráfico 6" descr="Casilla marcada con relleno sólido">
            <a:extLst>
              <a:ext uri="{FF2B5EF4-FFF2-40B4-BE49-F238E27FC236}">
                <a16:creationId xmlns:a16="http://schemas.microsoft.com/office/drawing/2014/main" id="{54D72370-98A6-212E-75E0-5CA2F81232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32053" y="5360990"/>
            <a:ext cx="914400" cy="914400"/>
          </a:xfrm>
          <a:prstGeom prst="rect">
            <a:avLst/>
          </a:prstGeom>
        </p:spPr>
      </p:pic>
    </p:spTree>
    <p:extLst>
      <p:ext uri="{BB962C8B-B14F-4D97-AF65-F5344CB8AC3E}">
        <p14:creationId xmlns:p14="http://schemas.microsoft.com/office/powerpoint/2010/main" val="767168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130EE-358A-4351-A512-4E6DE0046DBF}"/>
              </a:ext>
            </a:extLst>
          </p:cNvPr>
          <p:cNvSpPr>
            <a:spLocks noGrp="1"/>
          </p:cNvSpPr>
          <p:nvPr>
            <p:ph type="title"/>
          </p:nvPr>
        </p:nvSpPr>
        <p:spPr>
          <a:xfrm>
            <a:off x="138214" y="2199090"/>
            <a:ext cx="3472087" cy="2742893"/>
          </a:xfrm>
          <a:prstGeom prst="rect">
            <a:avLst/>
          </a:prstGeom>
        </p:spPr>
        <p:txBody>
          <a:bodyPr lIns="91440" tIns="45720" rIns="91440" bIns="45720" anchor="t"/>
          <a:lstStyle/>
          <a:p>
            <a:r>
              <a:rPr lang="es-MX" sz="3000">
                <a:latin typeface="Arial Black"/>
                <a:cs typeface="Arial"/>
              </a:rPr>
              <a:t>GRI lleva más de 25 años liderando la elaboración de reportes de sostenibilidad </a:t>
            </a:r>
            <a:endParaRPr lang="es-ES" sz="3000"/>
          </a:p>
        </p:txBody>
      </p:sp>
      <p:sp>
        <p:nvSpPr>
          <p:cNvPr id="5" name="Text Placeholder 4">
            <a:extLst>
              <a:ext uri="{FF2B5EF4-FFF2-40B4-BE49-F238E27FC236}">
                <a16:creationId xmlns:a16="http://schemas.microsoft.com/office/drawing/2014/main" id="{09608F16-04E1-46AE-883A-E04BD4BCB5F9}"/>
              </a:ext>
            </a:extLst>
          </p:cNvPr>
          <p:cNvSpPr>
            <a:spLocks noGrp="1"/>
          </p:cNvSpPr>
          <p:nvPr>
            <p:ph type="body" sz="quarter" idx="12"/>
          </p:nvPr>
        </p:nvSpPr>
        <p:spPr>
          <a:xfrm>
            <a:off x="4113841" y="600989"/>
            <a:ext cx="7340376" cy="4340994"/>
          </a:xfrm>
          <a:prstGeom prst="rect">
            <a:avLst/>
          </a:prstGeom>
        </p:spPr>
        <p:txBody>
          <a:bodyPr lIns="91440" tIns="45720" rIns="91440" bIns="45720" anchor="ctr"/>
          <a:lstStyle/>
          <a:p>
            <a:pPr algn="l" rtl="0" fontAlgn="base"/>
            <a:r>
              <a:rPr lang="es-MX" sz="1800" b="1" i="0" u="none" strike="noStrike">
                <a:solidFill>
                  <a:schemeClr val="accent1"/>
                </a:solidFill>
                <a:effectLst/>
                <a:latin typeface="Arial" panose="020B0604020202020204" pitchFamily="34" charset="0"/>
              </a:rPr>
              <a:t>GRI</a:t>
            </a:r>
            <a:r>
              <a:rPr lang="es-MX" sz="1800" b="0" i="0" u="none" strike="noStrike">
                <a:solidFill>
                  <a:srgbClr val="000000"/>
                </a:solidFill>
                <a:effectLst/>
                <a:latin typeface="Arial" panose="020B0604020202020204" pitchFamily="34" charset="0"/>
              </a:rPr>
              <a:t> es una </a:t>
            </a:r>
            <a:r>
              <a:rPr lang="es-MX" sz="1800" b="1" i="0" u="none" strike="noStrike">
                <a:solidFill>
                  <a:schemeClr val="accent1"/>
                </a:solidFill>
                <a:effectLst/>
                <a:latin typeface="Arial" panose="020B0604020202020204" pitchFamily="34" charset="0"/>
              </a:rPr>
              <a:t>organización internacional independiente </a:t>
            </a:r>
            <a:r>
              <a:rPr lang="es-MX" sz="1800" b="0" i="0" u="none" strike="noStrike">
                <a:solidFill>
                  <a:srgbClr val="000000"/>
                </a:solidFill>
                <a:effectLst/>
                <a:latin typeface="Arial" panose="020B0604020202020204" pitchFamily="34" charset="0"/>
              </a:rPr>
              <a:t>que proporciona un lenguaje común global para la transparencia corporativa.</a:t>
            </a:r>
          </a:p>
          <a:p>
            <a:pPr algn="l" rtl="0" fontAlgn="base"/>
            <a:endParaRPr lang="es-MX" sz="1800" b="0" i="0" u="none" strike="noStrike">
              <a:solidFill>
                <a:srgbClr val="000000"/>
              </a:solidFill>
              <a:effectLst/>
              <a:latin typeface="Arial" panose="020B0604020202020204" pitchFamily="34" charset="0"/>
            </a:endParaRPr>
          </a:p>
          <a:p>
            <a:pPr algn="l" rtl="0" fontAlgn="base"/>
            <a:r>
              <a:rPr lang="es-MX" sz="1800" b="0" i="0" u="none" strike="noStrike">
                <a:solidFill>
                  <a:srgbClr val="000000"/>
                </a:solidFill>
                <a:effectLst/>
                <a:latin typeface="Arial" panose="020B0604020202020204" pitchFamily="34" charset="0"/>
              </a:rPr>
              <a:t>Ayudamos a las empresas y organizaciones a comprender y comunicar su </a:t>
            </a:r>
            <a:r>
              <a:rPr lang="es-MX" sz="1800" b="1" i="0" u="none" strike="noStrike">
                <a:solidFill>
                  <a:schemeClr val="accent1"/>
                </a:solidFill>
                <a:effectLst/>
                <a:latin typeface="Arial" panose="020B0604020202020204" pitchFamily="34" charset="0"/>
              </a:rPr>
              <a:t>impacto en la sostenibilidad</a:t>
            </a:r>
            <a:r>
              <a:rPr lang="es-MX" sz="1800" b="0" i="0" u="none" strike="noStrike">
                <a:solidFill>
                  <a:srgbClr val="000000"/>
                </a:solidFill>
                <a:effectLst/>
                <a:latin typeface="Arial" panose="020B0604020202020204" pitchFamily="34" charset="0"/>
              </a:rPr>
              <a:t>.</a:t>
            </a:r>
          </a:p>
          <a:p>
            <a:pPr algn="l" rtl="0" fontAlgn="base"/>
            <a:endParaRPr lang="es-MX" sz="1800" b="0" i="0" u="none" strike="noStrike">
              <a:solidFill>
                <a:srgbClr val="000000"/>
              </a:solidFill>
              <a:effectLst/>
              <a:latin typeface="Arial" panose="020B0604020202020204" pitchFamily="34" charset="0"/>
            </a:endParaRPr>
          </a:p>
          <a:p>
            <a:pPr algn="l" rtl="0" fontAlgn="base"/>
            <a:r>
              <a:rPr lang="es-MX" sz="1800" b="0" i="0" u="none" strike="noStrike">
                <a:solidFill>
                  <a:srgbClr val="000000"/>
                </a:solidFill>
                <a:effectLst/>
                <a:latin typeface="Arial" panose="020B0604020202020204" pitchFamily="34" charset="0"/>
              </a:rPr>
              <a:t>Publicamos los </a:t>
            </a:r>
            <a:r>
              <a:rPr lang="es-MX" sz="1800" b="1" i="0" u="none" strike="noStrike">
                <a:solidFill>
                  <a:schemeClr val="accent1"/>
                </a:solidFill>
                <a:effectLst/>
                <a:latin typeface="Arial" panose="020B0604020202020204" pitchFamily="34" charset="0"/>
              </a:rPr>
              <a:t>Estándares GRI</a:t>
            </a:r>
            <a:r>
              <a:rPr lang="es-MX" sz="1800" b="0" i="0" u="none" strike="noStrike">
                <a:solidFill>
                  <a:srgbClr val="000000"/>
                </a:solidFill>
                <a:effectLst/>
                <a:latin typeface="Arial" panose="020B0604020202020204" pitchFamily="34" charset="0"/>
              </a:rPr>
              <a:t>, el marco para la elaboración de memorias de sostenibilidad más ampliamente adoptado en el mundo, que se ofrece </a:t>
            </a:r>
            <a:r>
              <a:rPr lang="es-MX" sz="1800" b="1" i="0" u="none" strike="noStrike">
                <a:solidFill>
                  <a:schemeClr val="accent1"/>
                </a:solidFill>
                <a:effectLst/>
                <a:latin typeface="Arial" panose="020B0604020202020204" pitchFamily="34" charset="0"/>
              </a:rPr>
              <a:t>gratuitamente</a:t>
            </a:r>
            <a:r>
              <a:rPr lang="es-MX" sz="1800" b="0" i="0" u="none" strike="noStrike">
                <a:solidFill>
                  <a:srgbClr val="000000"/>
                </a:solidFill>
                <a:effectLst/>
                <a:latin typeface="Arial" panose="020B0604020202020204" pitchFamily="34" charset="0"/>
              </a:rPr>
              <a:t> como un </a:t>
            </a:r>
            <a:r>
              <a:rPr lang="es-MX" sz="1800" b="1" i="0" u="none" strike="noStrike">
                <a:solidFill>
                  <a:schemeClr val="accent1"/>
                </a:solidFill>
                <a:effectLst/>
                <a:latin typeface="Arial" panose="020B0604020202020204" pitchFamily="34" charset="0"/>
              </a:rPr>
              <a:t>bien público</a:t>
            </a:r>
            <a:r>
              <a:rPr lang="es-MX" sz="1800" b="0" i="0" u="none" strike="noStrike">
                <a:solidFill>
                  <a:srgbClr val="000000"/>
                </a:solidFill>
                <a:effectLst/>
                <a:latin typeface="Arial" panose="020B0604020202020204" pitchFamily="34" charset="0"/>
              </a:rPr>
              <a:t>.</a:t>
            </a:r>
          </a:p>
          <a:p>
            <a:pPr algn="l" rtl="0" fontAlgn="base"/>
            <a:endParaRPr lang="es-MX" sz="1800" b="0" i="0" u="none" strike="noStrike">
              <a:solidFill>
                <a:srgbClr val="000000"/>
              </a:solidFill>
              <a:effectLst/>
              <a:latin typeface="Arial" panose="020B0604020202020204" pitchFamily="34" charset="0"/>
            </a:endParaRPr>
          </a:p>
          <a:p>
            <a:pPr algn="l" rtl="0" fontAlgn="base"/>
            <a:r>
              <a:rPr lang="es-MX" sz="1800" b="0" i="0" u="none" strike="noStrike">
                <a:solidFill>
                  <a:srgbClr val="000000"/>
                </a:solidFill>
                <a:effectLst/>
                <a:latin typeface="Arial" panose="020B0604020202020204" pitchFamily="34" charset="0"/>
              </a:rPr>
              <a:t>GRI es una organización </a:t>
            </a:r>
            <a:r>
              <a:rPr lang="es-MX" sz="1800" b="1" i="0" u="none" strike="noStrike">
                <a:solidFill>
                  <a:schemeClr val="accent1"/>
                </a:solidFill>
                <a:effectLst/>
                <a:latin typeface="Arial" panose="020B0604020202020204" pitchFamily="34" charset="0"/>
              </a:rPr>
              <a:t>sin fines de lucro</a:t>
            </a:r>
            <a:r>
              <a:rPr lang="es-MX" sz="1800" b="0" i="0" u="none" strike="noStrike">
                <a:solidFill>
                  <a:srgbClr val="000000"/>
                </a:solidFill>
                <a:effectLst/>
                <a:latin typeface="Arial" panose="020B0604020202020204" pitchFamily="34" charset="0"/>
              </a:rPr>
              <a:t>, y sus actividades se financian a través de los servicios que presta y de donantes gubernamentales y de otro tipo que apoyan su labor.</a:t>
            </a:r>
            <a:endParaRPr lang="en-US" sz="1800"/>
          </a:p>
        </p:txBody>
      </p:sp>
      <p:pic>
        <p:nvPicPr>
          <p:cNvPr id="2" name="Picture 3" descr="A picture containing text, clipart&#10;&#10;Description automatically generated">
            <a:extLst>
              <a:ext uri="{FF2B5EF4-FFF2-40B4-BE49-F238E27FC236}">
                <a16:creationId xmlns:a16="http://schemas.microsoft.com/office/drawing/2014/main" id="{1E724E8D-1BBA-70FE-C42F-84973F6D4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909" y="5409753"/>
            <a:ext cx="2498430" cy="734832"/>
          </a:xfrm>
          <a:prstGeom prst="rect">
            <a:avLst/>
          </a:prstGeom>
        </p:spPr>
      </p:pic>
      <p:pic>
        <p:nvPicPr>
          <p:cNvPr id="4" name="Picture 5" descr="Graphical user interface, text, application&#10;&#10;Description automatically generated">
            <a:extLst>
              <a:ext uri="{FF2B5EF4-FFF2-40B4-BE49-F238E27FC236}">
                <a16:creationId xmlns:a16="http://schemas.microsoft.com/office/drawing/2014/main" id="{C3DBFBD4-0B4F-9DC8-CFCB-7C07674BD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537" y="5138222"/>
            <a:ext cx="3071318" cy="1277893"/>
          </a:xfrm>
          <a:prstGeom prst="rect">
            <a:avLst/>
          </a:prstGeom>
        </p:spPr>
      </p:pic>
      <p:pic>
        <p:nvPicPr>
          <p:cNvPr id="6" name="Picture 2" descr="Walton Family Foundation - Sesame Workshop">
            <a:extLst>
              <a:ext uri="{FF2B5EF4-FFF2-40B4-BE49-F238E27FC236}">
                <a16:creationId xmlns:a16="http://schemas.microsoft.com/office/drawing/2014/main" id="{F2BD84D5-3761-F4E2-93FF-7A2264DA0A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009" b="28538"/>
          <a:stretch/>
        </p:blipFill>
        <p:spPr bwMode="auto">
          <a:xfrm>
            <a:off x="9541855" y="5297993"/>
            <a:ext cx="2310881" cy="73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879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412931-9D8A-9BC2-016C-EA4A2ED84234}"/>
              </a:ext>
            </a:extLst>
          </p:cNvPr>
          <p:cNvSpPr>
            <a:spLocks noGrp="1"/>
          </p:cNvSpPr>
          <p:nvPr>
            <p:ph type="title"/>
          </p:nvPr>
        </p:nvSpPr>
        <p:spPr/>
        <p:txBody>
          <a:bodyPr/>
          <a:lstStyle/>
          <a:p>
            <a:r>
              <a:rPr lang="es-MX"/>
              <a:t>Estándares Universales</a:t>
            </a:r>
          </a:p>
        </p:txBody>
      </p:sp>
      <p:pic>
        <p:nvPicPr>
          <p:cNvPr id="3" name="Imagen 2">
            <a:extLst>
              <a:ext uri="{FF2B5EF4-FFF2-40B4-BE49-F238E27FC236}">
                <a16:creationId xmlns:a16="http://schemas.microsoft.com/office/drawing/2014/main" id="{853E6894-B048-2EA6-FD35-DE3D399428E4}"/>
              </a:ext>
            </a:extLst>
          </p:cNvPr>
          <p:cNvPicPr>
            <a:picLocks noChangeAspect="1"/>
          </p:cNvPicPr>
          <p:nvPr/>
        </p:nvPicPr>
        <p:blipFill>
          <a:blip r:embed="rId2"/>
          <a:stretch>
            <a:fillRect/>
          </a:stretch>
        </p:blipFill>
        <p:spPr>
          <a:xfrm>
            <a:off x="1023608" y="914400"/>
            <a:ext cx="2691678" cy="3807517"/>
          </a:xfrm>
          <a:prstGeom prst="rect">
            <a:avLst/>
          </a:prstGeom>
        </p:spPr>
      </p:pic>
      <p:sp>
        <p:nvSpPr>
          <p:cNvPr id="11" name="Rectángulo: esquinas redondeadas 10">
            <a:extLst>
              <a:ext uri="{FF2B5EF4-FFF2-40B4-BE49-F238E27FC236}">
                <a16:creationId xmlns:a16="http://schemas.microsoft.com/office/drawing/2014/main" id="{A0FA7729-4718-0130-75BA-790D6F1AC83D}"/>
              </a:ext>
            </a:extLst>
          </p:cNvPr>
          <p:cNvSpPr/>
          <p:nvPr/>
        </p:nvSpPr>
        <p:spPr>
          <a:xfrm>
            <a:off x="1017585" y="4886960"/>
            <a:ext cx="2589213" cy="105664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1"/>
                </a:solidFill>
                <a:latin typeface="Arial" panose="020B0604020202020204" pitchFamily="34" charset="0"/>
                <a:cs typeface="Arial" panose="020B0604020202020204" pitchFamily="34" charset="0"/>
              </a:rPr>
              <a:t>Información sobre la organización informante</a:t>
            </a:r>
          </a:p>
        </p:txBody>
      </p:sp>
      <p:sp>
        <p:nvSpPr>
          <p:cNvPr id="4" name="Rectángulo: esquinas redondeadas 3">
            <a:extLst>
              <a:ext uri="{FF2B5EF4-FFF2-40B4-BE49-F238E27FC236}">
                <a16:creationId xmlns:a16="http://schemas.microsoft.com/office/drawing/2014/main" id="{D566A820-ECB4-9501-EA98-EDA2FBA9D76B}"/>
              </a:ext>
            </a:extLst>
          </p:cNvPr>
          <p:cNvSpPr/>
          <p:nvPr/>
        </p:nvSpPr>
        <p:spPr>
          <a:xfrm>
            <a:off x="5201920" y="914400"/>
            <a:ext cx="2560320" cy="34544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Introducción</a:t>
            </a:r>
          </a:p>
        </p:txBody>
      </p:sp>
      <p:sp>
        <p:nvSpPr>
          <p:cNvPr id="6" name="CuadroTexto 5">
            <a:extLst>
              <a:ext uri="{FF2B5EF4-FFF2-40B4-BE49-F238E27FC236}">
                <a16:creationId xmlns:a16="http://schemas.microsoft.com/office/drawing/2014/main" id="{BF2E2257-90F3-AE86-0AC8-36E94EE60FA9}"/>
              </a:ext>
            </a:extLst>
          </p:cNvPr>
          <p:cNvSpPr txBox="1"/>
          <p:nvPr/>
        </p:nvSpPr>
        <p:spPr>
          <a:xfrm>
            <a:off x="5201920" y="1330960"/>
            <a:ext cx="6685280" cy="1893339"/>
          </a:xfrm>
          <a:prstGeom prst="rect">
            <a:avLst/>
          </a:prstGeom>
          <a:noFill/>
        </p:spPr>
        <p:txBody>
          <a:bodyPr wrap="square" rtlCol="0">
            <a:spAutoFit/>
          </a:bodyPr>
          <a:lstStyle/>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La organización y sus prácticas de presentación de informes</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Actividades y trabajadores</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Gobernanza</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Estrategia, políticas y prácticas</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Participación de los grupos de interés</a:t>
            </a:r>
          </a:p>
        </p:txBody>
      </p:sp>
      <p:sp>
        <p:nvSpPr>
          <p:cNvPr id="7" name="Rectángulo: esquinas redondeadas 6">
            <a:extLst>
              <a:ext uri="{FF2B5EF4-FFF2-40B4-BE49-F238E27FC236}">
                <a16:creationId xmlns:a16="http://schemas.microsoft.com/office/drawing/2014/main" id="{3DF2BAC4-3425-7A5D-644B-0C065A2AD1C3}"/>
              </a:ext>
            </a:extLst>
          </p:cNvPr>
          <p:cNvSpPr/>
          <p:nvPr/>
        </p:nvSpPr>
        <p:spPr>
          <a:xfrm>
            <a:off x="5201920" y="3556334"/>
            <a:ext cx="2560320" cy="34544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Glosario</a:t>
            </a:r>
          </a:p>
        </p:txBody>
      </p:sp>
      <p:sp>
        <p:nvSpPr>
          <p:cNvPr id="15" name="Rectángulo: esquinas redondeadas 14">
            <a:extLst>
              <a:ext uri="{FF2B5EF4-FFF2-40B4-BE49-F238E27FC236}">
                <a16:creationId xmlns:a16="http://schemas.microsoft.com/office/drawing/2014/main" id="{23AB95A7-2CA0-D81F-1653-0E7EBBA82BA6}"/>
              </a:ext>
            </a:extLst>
          </p:cNvPr>
          <p:cNvSpPr/>
          <p:nvPr/>
        </p:nvSpPr>
        <p:spPr>
          <a:xfrm>
            <a:off x="5201920" y="4111385"/>
            <a:ext cx="2560320" cy="34544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Bibliografía</a:t>
            </a:r>
          </a:p>
        </p:txBody>
      </p:sp>
      <p:pic>
        <p:nvPicPr>
          <p:cNvPr id="8" name="Imagen 7">
            <a:extLst>
              <a:ext uri="{FF2B5EF4-FFF2-40B4-BE49-F238E27FC236}">
                <a16:creationId xmlns:a16="http://schemas.microsoft.com/office/drawing/2014/main" id="{99E527D4-E418-D4E8-D253-E797EA58AE12}"/>
              </a:ext>
            </a:extLst>
          </p:cNvPr>
          <p:cNvPicPr>
            <a:picLocks noChangeAspect="1"/>
          </p:cNvPicPr>
          <p:nvPr/>
        </p:nvPicPr>
        <p:blipFill rotWithShape="1">
          <a:blip r:embed="rId3"/>
          <a:srcRect b="735"/>
          <a:stretch/>
        </p:blipFill>
        <p:spPr>
          <a:xfrm>
            <a:off x="1020597" y="920594"/>
            <a:ext cx="2697700" cy="3807517"/>
          </a:xfrm>
          <a:prstGeom prst="rect">
            <a:avLst/>
          </a:prstGeom>
        </p:spPr>
      </p:pic>
    </p:spTree>
    <p:extLst>
      <p:ext uri="{BB962C8B-B14F-4D97-AF65-F5344CB8AC3E}">
        <p14:creationId xmlns:p14="http://schemas.microsoft.com/office/powerpoint/2010/main" val="1712833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412931-9D8A-9BC2-016C-EA4A2ED84234}"/>
              </a:ext>
            </a:extLst>
          </p:cNvPr>
          <p:cNvSpPr>
            <a:spLocks noGrp="1"/>
          </p:cNvSpPr>
          <p:nvPr>
            <p:ph type="title"/>
          </p:nvPr>
        </p:nvSpPr>
        <p:spPr/>
        <p:txBody>
          <a:bodyPr/>
          <a:lstStyle/>
          <a:p>
            <a:r>
              <a:rPr lang="es-MX"/>
              <a:t>Estándares Sectoriales</a:t>
            </a:r>
          </a:p>
        </p:txBody>
      </p:sp>
      <p:graphicFrame>
        <p:nvGraphicFramePr>
          <p:cNvPr id="9" name="Diagrama 8">
            <a:extLst>
              <a:ext uri="{FF2B5EF4-FFF2-40B4-BE49-F238E27FC236}">
                <a16:creationId xmlns:a16="http://schemas.microsoft.com/office/drawing/2014/main" id="{7F3D1FE3-D8AE-EF4D-532E-09E9C1C97320}"/>
              </a:ext>
            </a:extLst>
          </p:cNvPr>
          <p:cNvGraphicFramePr/>
          <p:nvPr/>
        </p:nvGraphicFramePr>
        <p:xfrm>
          <a:off x="6155141" y="1706525"/>
          <a:ext cx="5699051" cy="3444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a:extLst>
              <a:ext uri="{FF2B5EF4-FFF2-40B4-BE49-F238E27FC236}">
                <a16:creationId xmlns:a16="http://schemas.microsoft.com/office/drawing/2014/main" id="{7A54D01E-2AEC-3515-0BC8-41691C6B9117}"/>
              </a:ext>
            </a:extLst>
          </p:cNvPr>
          <p:cNvPicPr>
            <a:picLocks noChangeAspect="1"/>
          </p:cNvPicPr>
          <p:nvPr/>
        </p:nvPicPr>
        <p:blipFill>
          <a:blip r:embed="rId8"/>
          <a:stretch>
            <a:fillRect/>
          </a:stretch>
        </p:blipFill>
        <p:spPr>
          <a:xfrm>
            <a:off x="804586" y="929931"/>
            <a:ext cx="1822226" cy="2612172"/>
          </a:xfrm>
          <a:prstGeom prst="rect">
            <a:avLst/>
          </a:prstGeom>
        </p:spPr>
      </p:pic>
      <p:pic>
        <p:nvPicPr>
          <p:cNvPr id="16" name="Imagen 15">
            <a:extLst>
              <a:ext uri="{FF2B5EF4-FFF2-40B4-BE49-F238E27FC236}">
                <a16:creationId xmlns:a16="http://schemas.microsoft.com/office/drawing/2014/main" id="{3DB51412-83FE-1D25-4624-08C1A8072197}"/>
              </a:ext>
            </a:extLst>
          </p:cNvPr>
          <p:cNvPicPr>
            <a:picLocks noChangeAspect="1"/>
          </p:cNvPicPr>
          <p:nvPr/>
        </p:nvPicPr>
        <p:blipFill>
          <a:blip r:embed="rId9"/>
          <a:stretch>
            <a:fillRect/>
          </a:stretch>
        </p:blipFill>
        <p:spPr>
          <a:xfrm>
            <a:off x="784775" y="3962544"/>
            <a:ext cx="1842037" cy="2597744"/>
          </a:xfrm>
          <a:prstGeom prst="rect">
            <a:avLst/>
          </a:prstGeom>
        </p:spPr>
      </p:pic>
      <p:pic>
        <p:nvPicPr>
          <p:cNvPr id="17" name="Imagen 16">
            <a:extLst>
              <a:ext uri="{FF2B5EF4-FFF2-40B4-BE49-F238E27FC236}">
                <a16:creationId xmlns:a16="http://schemas.microsoft.com/office/drawing/2014/main" id="{ECDEF064-CBBE-FACB-812F-FCE536E4003B}"/>
              </a:ext>
            </a:extLst>
          </p:cNvPr>
          <p:cNvPicPr>
            <a:picLocks noChangeAspect="1"/>
          </p:cNvPicPr>
          <p:nvPr/>
        </p:nvPicPr>
        <p:blipFill>
          <a:blip r:embed="rId10"/>
          <a:stretch>
            <a:fillRect/>
          </a:stretch>
        </p:blipFill>
        <p:spPr>
          <a:xfrm>
            <a:off x="2908460" y="929931"/>
            <a:ext cx="1842037" cy="2612172"/>
          </a:xfrm>
          <a:prstGeom prst="rect">
            <a:avLst/>
          </a:prstGeom>
        </p:spPr>
      </p:pic>
      <p:pic>
        <p:nvPicPr>
          <p:cNvPr id="3" name="Gráfico 2" descr="Reloj despertador con relleno sólido">
            <a:extLst>
              <a:ext uri="{FF2B5EF4-FFF2-40B4-BE49-F238E27FC236}">
                <a16:creationId xmlns:a16="http://schemas.microsoft.com/office/drawing/2014/main" id="{21836F2B-EEE5-9E8D-EBFD-D136477FB6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22460" y="1778817"/>
            <a:ext cx="914400" cy="914400"/>
          </a:xfrm>
          <a:prstGeom prst="rect">
            <a:avLst/>
          </a:prstGeom>
        </p:spPr>
      </p:pic>
      <p:pic>
        <p:nvPicPr>
          <p:cNvPr id="6" name="Gráfico 5" descr="Prioridades con relleno sólido">
            <a:extLst>
              <a:ext uri="{FF2B5EF4-FFF2-40B4-BE49-F238E27FC236}">
                <a16:creationId xmlns:a16="http://schemas.microsoft.com/office/drawing/2014/main" id="{CA73D9DE-DE69-3EB1-CFA6-C2B9B298CE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56954" y="2971799"/>
            <a:ext cx="914400" cy="914400"/>
          </a:xfrm>
          <a:prstGeom prst="rect">
            <a:avLst/>
          </a:prstGeom>
        </p:spPr>
      </p:pic>
      <p:pic>
        <p:nvPicPr>
          <p:cNvPr id="8" name="Gráfico 7" descr="Insignia de cruz con relleno sólido">
            <a:extLst>
              <a:ext uri="{FF2B5EF4-FFF2-40B4-BE49-F238E27FC236}">
                <a16:creationId xmlns:a16="http://schemas.microsoft.com/office/drawing/2014/main" id="{DA308519-EF38-B56F-1FA4-C0166699259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22460" y="4164781"/>
            <a:ext cx="914400" cy="914400"/>
          </a:xfrm>
          <a:prstGeom prst="rect">
            <a:avLst/>
          </a:prstGeom>
        </p:spPr>
      </p:pic>
    </p:spTree>
    <p:extLst>
      <p:ext uri="{BB962C8B-B14F-4D97-AF65-F5344CB8AC3E}">
        <p14:creationId xmlns:p14="http://schemas.microsoft.com/office/powerpoint/2010/main" val="3187762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412931-9D8A-9BC2-016C-EA4A2ED84234}"/>
              </a:ext>
            </a:extLst>
          </p:cNvPr>
          <p:cNvSpPr>
            <a:spLocks noGrp="1"/>
          </p:cNvSpPr>
          <p:nvPr>
            <p:ph type="title"/>
          </p:nvPr>
        </p:nvSpPr>
        <p:spPr/>
        <p:txBody>
          <a:bodyPr/>
          <a:lstStyle/>
          <a:p>
            <a:r>
              <a:rPr lang="es-MX"/>
              <a:t>Estándares Sectoriales</a:t>
            </a:r>
          </a:p>
        </p:txBody>
      </p:sp>
      <p:sp>
        <p:nvSpPr>
          <p:cNvPr id="2" name="Rectángulo: esquinas redondeadas 1">
            <a:extLst>
              <a:ext uri="{FF2B5EF4-FFF2-40B4-BE49-F238E27FC236}">
                <a16:creationId xmlns:a16="http://schemas.microsoft.com/office/drawing/2014/main" id="{EFA675CC-D6DB-3681-BC1E-2011C0B5E105}"/>
              </a:ext>
            </a:extLst>
          </p:cNvPr>
          <p:cNvSpPr/>
          <p:nvPr/>
        </p:nvSpPr>
        <p:spPr>
          <a:xfrm>
            <a:off x="5201920" y="914400"/>
            <a:ext cx="2560320" cy="345440"/>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Introducción</a:t>
            </a:r>
          </a:p>
        </p:txBody>
      </p:sp>
      <p:sp>
        <p:nvSpPr>
          <p:cNvPr id="3" name="CuadroTexto 2">
            <a:extLst>
              <a:ext uri="{FF2B5EF4-FFF2-40B4-BE49-F238E27FC236}">
                <a16:creationId xmlns:a16="http://schemas.microsoft.com/office/drawing/2014/main" id="{A3C53C76-6E15-86ED-E077-416C0C66F6F0}"/>
              </a:ext>
            </a:extLst>
          </p:cNvPr>
          <p:cNvSpPr txBox="1"/>
          <p:nvPr/>
        </p:nvSpPr>
        <p:spPr>
          <a:xfrm>
            <a:off x="5201920" y="1330960"/>
            <a:ext cx="6685280" cy="1154675"/>
          </a:xfrm>
          <a:prstGeom prst="rect">
            <a:avLst/>
          </a:prstGeom>
          <a:noFill/>
        </p:spPr>
        <p:txBody>
          <a:bodyPr wrap="square" rtlCol="0">
            <a:spAutoFit/>
          </a:bodyPr>
          <a:lstStyle/>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Sector al que se aplica este Estándar</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Sistema de los Estándares GRI</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Utilización del Estándar</a:t>
            </a:r>
          </a:p>
        </p:txBody>
      </p:sp>
      <p:sp>
        <p:nvSpPr>
          <p:cNvPr id="6" name="Rectángulo: esquinas redondeadas 5">
            <a:extLst>
              <a:ext uri="{FF2B5EF4-FFF2-40B4-BE49-F238E27FC236}">
                <a16:creationId xmlns:a16="http://schemas.microsoft.com/office/drawing/2014/main" id="{62AC4BD4-2048-1B47-C50E-AD14D56EB344}"/>
              </a:ext>
            </a:extLst>
          </p:cNvPr>
          <p:cNvSpPr/>
          <p:nvPr/>
        </p:nvSpPr>
        <p:spPr>
          <a:xfrm>
            <a:off x="5201920" y="4171830"/>
            <a:ext cx="2560320" cy="34544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Glosario</a:t>
            </a:r>
          </a:p>
        </p:txBody>
      </p:sp>
      <p:sp>
        <p:nvSpPr>
          <p:cNvPr id="7" name="Rectángulo: esquinas redondeadas 6">
            <a:extLst>
              <a:ext uri="{FF2B5EF4-FFF2-40B4-BE49-F238E27FC236}">
                <a16:creationId xmlns:a16="http://schemas.microsoft.com/office/drawing/2014/main" id="{49945473-9C2A-36FE-0EDF-5BA6550B6080}"/>
              </a:ext>
            </a:extLst>
          </p:cNvPr>
          <p:cNvSpPr/>
          <p:nvPr/>
        </p:nvSpPr>
        <p:spPr>
          <a:xfrm>
            <a:off x="5201920" y="2705655"/>
            <a:ext cx="2560320" cy="345440"/>
          </a:xfrm>
          <a:prstGeom prst="roundRect">
            <a:avLst/>
          </a:prstGeom>
          <a:solidFill>
            <a:srgbClr val="C5299B"/>
          </a:solidFill>
          <a:ln>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Perfil del sector</a:t>
            </a:r>
          </a:p>
        </p:txBody>
      </p:sp>
      <p:sp>
        <p:nvSpPr>
          <p:cNvPr id="8" name="Rectángulo: esquinas redondeadas 7">
            <a:extLst>
              <a:ext uri="{FF2B5EF4-FFF2-40B4-BE49-F238E27FC236}">
                <a16:creationId xmlns:a16="http://schemas.microsoft.com/office/drawing/2014/main" id="{4C4AE2A8-8F77-88B6-6C3A-E3539F818A03}"/>
              </a:ext>
            </a:extLst>
          </p:cNvPr>
          <p:cNvSpPr/>
          <p:nvPr/>
        </p:nvSpPr>
        <p:spPr>
          <a:xfrm>
            <a:off x="5201920" y="3325361"/>
            <a:ext cx="2560320" cy="563654"/>
          </a:xfrm>
          <a:prstGeom prst="roundRect">
            <a:avLst/>
          </a:prstGeom>
          <a:solidFill>
            <a:srgbClr val="C5299B"/>
          </a:solidFill>
          <a:ln>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Posibles temas materiales</a:t>
            </a:r>
          </a:p>
        </p:txBody>
      </p:sp>
      <p:sp>
        <p:nvSpPr>
          <p:cNvPr id="10" name="Rectángulo: esquinas redondeadas 9">
            <a:extLst>
              <a:ext uri="{FF2B5EF4-FFF2-40B4-BE49-F238E27FC236}">
                <a16:creationId xmlns:a16="http://schemas.microsoft.com/office/drawing/2014/main" id="{4E4143DC-A474-5CD5-BFB7-A78E5545E92A}"/>
              </a:ext>
            </a:extLst>
          </p:cNvPr>
          <p:cNvSpPr/>
          <p:nvPr/>
        </p:nvSpPr>
        <p:spPr>
          <a:xfrm>
            <a:off x="5201920" y="4800085"/>
            <a:ext cx="2560320" cy="34544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Bibliografía</a:t>
            </a:r>
          </a:p>
        </p:txBody>
      </p:sp>
      <p:pic>
        <p:nvPicPr>
          <p:cNvPr id="14" name="Imagen 13">
            <a:extLst>
              <a:ext uri="{FF2B5EF4-FFF2-40B4-BE49-F238E27FC236}">
                <a16:creationId xmlns:a16="http://schemas.microsoft.com/office/drawing/2014/main" id="{02158E4F-BB07-FA4D-2F92-BB10404FB8C0}"/>
              </a:ext>
            </a:extLst>
          </p:cNvPr>
          <p:cNvPicPr>
            <a:picLocks noChangeAspect="1"/>
          </p:cNvPicPr>
          <p:nvPr/>
        </p:nvPicPr>
        <p:blipFill>
          <a:blip r:embed="rId3"/>
          <a:stretch>
            <a:fillRect/>
          </a:stretch>
        </p:blipFill>
        <p:spPr>
          <a:xfrm>
            <a:off x="804586" y="929931"/>
            <a:ext cx="1822226" cy="2612172"/>
          </a:xfrm>
          <a:prstGeom prst="rect">
            <a:avLst/>
          </a:prstGeom>
        </p:spPr>
      </p:pic>
      <p:pic>
        <p:nvPicPr>
          <p:cNvPr id="15" name="Imagen 14">
            <a:extLst>
              <a:ext uri="{FF2B5EF4-FFF2-40B4-BE49-F238E27FC236}">
                <a16:creationId xmlns:a16="http://schemas.microsoft.com/office/drawing/2014/main" id="{334C0507-1489-4D97-9FC5-48912CB2A26D}"/>
              </a:ext>
            </a:extLst>
          </p:cNvPr>
          <p:cNvPicPr>
            <a:picLocks noChangeAspect="1"/>
          </p:cNvPicPr>
          <p:nvPr/>
        </p:nvPicPr>
        <p:blipFill>
          <a:blip r:embed="rId4"/>
          <a:stretch>
            <a:fillRect/>
          </a:stretch>
        </p:blipFill>
        <p:spPr>
          <a:xfrm>
            <a:off x="2908460" y="929931"/>
            <a:ext cx="1842037" cy="2612172"/>
          </a:xfrm>
          <a:prstGeom prst="rect">
            <a:avLst/>
          </a:prstGeom>
        </p:spPr>
      </p:pic>
      <p:pic>
        <p:nvPicPr>
          <p:cNvPr id="16" name="Imagen 15">
            <a:extLst>
              <a:ext uri="{FF2B5EF4-FFF2-40B4-BE49-F238E27FC236}">
                <a16:creationId xmlns:a16="http://schemas.microsoft.com/office/drawing/2014/main" id="{2B14EA18-D991-F477-C0E5-3AD3AB6093E6}"/>
              </a:ext>
            </a:extLst>
          </p:cNvPr>
          <p:cNvPicPr>
            <a:picLocks noChangeAspect="1"/>
          </p:cNvPicPr>
          <p:nvPr/>
        </p:nvPicPr>
        <p:blipFill>
          <a:blip r:embed="rId5"/>
          <a:stretch>
            <a:fillRect/>
          </a:stretch>
        </p:blipFill>
        <p:spPr>
          <a:xfrm>
            <a:off x="784775" y="3962544"/>
            <a:ext cx="1842037" cy="2597744"/>
          </a:xfrm>
          <a:prstGeom prst="rect">
            <a:avLst/>
          </a:prstGeom>
        </p:spPr>
      </p:pic>
    </p:spTree>
    <p:extLst>
      <p:ext uri="{BB962C8B-B14F-4D97-AF65-F5344CB8AC3E}">
        <p14:creationId xmlns:p14="http://schemas.microsoft.com/office/powerpoint/2010/main" val="1543284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412931-9D8A-9BC2-016C-EA4A2ED84234}"/>
              </a:ext>
            </a:extLst>
          </p:cNvPr>
          <p:cNvSpPr>
            <a:spLocks noGrp="1"/>
          </p:cNvSpPr>
          <p:nvPr>
            <p:ph type="title"/>
          </p:nvPr>
        </p:nvSpPr>
        <p:spPr/>
        <p:txBody>
          <a:bodyPr/>
          <a:lstStyle/>
          <a:p>
            <a:r>
              <a:rPr lang="es-MX"/>
              <a:t>Estándares Temáticos</a:t>
            </a:r>
          </a:p>
        </p:txBody>
      </p:sp>
      <p:graphicFrame>
        <p:nvGraphicFramePr>
          <p:cNvPr id="9" name="Diagrama 8">
            <a:extLst>
              <a:ext uri="{FF2B5EF4-FFF2-40B4-BE49-F238E27FC236}">
                <a16:creationId xmlns:a16="http://schemas.microsoft.com/office/drawing/2014/main" id="{493B3893-F0FE-54EC-0B52-3D06D7B5A66A}"/>
              </a:ext>
            </a:extLst>
          </p:cNvPr>
          <p:cNvGraphicFramePr/>
          <p:nvPr/>
        </p:nvGraphicFramePr>
        <p:xfrm>
          <a:off x="6096000" y="1706525"/>
          <a:ext cx="5699051" cy="3444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upo 11">
            <a:extLst>
              <a:ext uri="{FF2B5EF4-FFF2-40B4-BE49-F238E27FC236}">
                <a16:creationId xmlns:a16="http://schemas.microsoft.com/office/drawing/2014/main" id="{68A6819B-2EC6-A999-27C9-DADB4547B363}"/>
              </a:ext>
            </a:extLst>
          </p:cNvPr>
          <p:cNvGrpSpPr/>
          <p:nvPr/>
        </p:nvGrpSpPr>
        <p:grpSpPr>
          <a:xfrm>
            <a:off x="1124713" y="913257"/>
            <a:ext cx="3548058" cy="5031483"/>
            <a:chOff x="1002793" y="881691"/>
            <a:chExt cx="3548058" cy="5031483"/>
          </a:xfrm>
        </p:grpSpPr>
        <p:pic>
          <p:nvPicPr>
            <p:cNvPr id="3" name="Imagen 2">
              <a:extLst>
                <a:ext uri="{FF2B5EF4-FFF2-40B4-BE49-F238E27FC236}">
                  <a16:creationId xmlns:a16="http://schemas.microsoft.com/office/drawing/2014/main" id="{749104E6-D2A7-60E1-F7DC-6E1E9B1F40CD}"/>
                </a:ext>
              </a:extLst>
            </p:cNvPr>
            <p:cNvPicPr>
              <a:picLocks noChangeAspect="1"/>
            </p:cNvPicPr>
            <p:nvPr/>
          </p:nvPicPr>
          <p:blipFill>
            <a:blip r:embed="rId7"/>
            <a:stretch>
              <a:fillRect/>
            </a:stretch>
          </p:blipFill>
          <p:spPr>
            <a:xfrm>
              <a:off x="1017587" y="881691"/>
              <a:ext cx="1616995" cy="2318710"/>
            </a:xfrm>
            <a:prstGeom prst="rect">
              <a:avLst/>
            </a:prstGeom>
          </p:spPr>
        </p:pic>
        <p:pic>
          <p:nvPicPr>
            <p:cNvPr id="6" name="Imagen 5">
              <a:extLst>
                <a:ext uri="{FF2B5EF4-FFF2-40B4-BE49-F238E27FC236}">
                  <a16:creationId xmlns:a16="http://schemas.microsoft.com/office/drawing/2014/main" id="{2EFCA510-2E7F-411F-15DE-951A1A417343}"/>
                </a:ext>
              </a:extLst>
            </p:cNvPr>
            <p:cNvPicPr>
              <a:picLocks noChangeAspect="1"/>
            </p:cNvPicPr>
            <p:nvPr/>
          </p:nvPicPr>
          <p:blipFill>
            <a:blip r:embed="rId8"/>
            <a:stretch>
              <a:fillRect/>
            </a:stretch>
          </p:blipFill>
          <p:spPr>
            <a:xfrm>
              <a:off x="2919062" y="881691"/>
              <a:ext cx="1631789" cy="2318710"/>
            </a:xfrm>
            <a:prstGeom prst="rect">
              <a:avLst/>
            </a:prstGeom>
          </p:spPr>
        </p:pic>
        <p:pic>
          <p:nvPicPr>
            <p:cNvPr id="8" name="Imagen 7">
              <a:extLst>
                <a:ext uri="{FF2B5EF4-FFF2-40B4-BE49-F238E27FC236}">
                  <a16:creationId xmlns:a16="http://schemas.microsoft.com/office/drawing/2014/main" id="{6A36ECF2-4A74-B217-0C8A-58918896BA72}"/>
                </a:ext>
              </a:extLst>
            </p:cNvPr>
            <p:cNvPicPr>
              <a:picLocks noChangeAspect="1"/>
            </p:cNvPicPr>
            <p:nvPr/>
          </p:nvPicPr>
          <p:blipFill>
            <a:blip r:embed="rId9"/>
            <a:stretch>
              <a:fillRect/>
            </a:stretch>
          </p:blipFill>
          <p:spPr>
            <a:xfrm>
              <a:off x="1002793" y="3574091"/>
              <a:ext cx="1631789" cy="2330729"/>
            </a:xfrm>
            <a:prstGeom prst="rect">
              <a:avLst/>
            </a:prstGeom>
          </p:spPr>
        </p:pic>
        <p:pic>
          <p:nvPicPr>
            <p:cNvPr id="11" name="Imagen 10">
              <a:extLst>
                <a:ext uri="{FF2B5EF4-FFF2-40B4-BE49-F238E27FC236}">
                  <a16:creationId xmlns:a16="http://schemas.microsoft.com/office/drawing/2014/main" id="{8A6F35EA-C6B1-FF09-61A8-D476A87CD326}"/>
                </a:ext>
              </a:extLst>
            </p:cNvPr>
            <p:cNvPicPr>
              <a:picLocks noChangeAspect="1"/>
            </p:cNvPicPr>
            <p:nvPr/>
          </p:nvPicPr>
          <p:blipFill>
            <a:blip r:embed="rId10"/>
            <a:stretch>
              <a:fillRect/>
            </a:stretch>
          </p:blipFill>
          <p:spPr>
            <a:xfrm>
              <a:off x="2919062" y="3574092"/>
              <a:ext cx="1631789" cy="2339082"/>
            </a:xfrm>
            <a:prstGeom prst="rect">
              <a:avLst/>
            </a:prstGeom>
          </p:spPr>
        </p:pic>
      </p:grpSp>
      <p:pic>
        <p:nvPicPr>
          <p:cNvPr id="14" name="Gráfico 13" descr="Marketing con relleno sólido">
            <a:extLst>
              <a:ext uri="{FF2B5EF4-FFF2-40B4-BE49-F238E27FC236}">
                <a16:creationId xmlns:a16="http://schemas.microsoft.com/office/drawing/2014/main" id="{4BB089BF-5985-5F77-55AB-DD362A714F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75274" y="2317567"/>
            <a:ext cx="914400" cy="914400"/>
          </a:xfrm>
          <a:prstGeom prst="rect">
            <a:avLst/>
          </a:prstGeom>
        </p:spPr>
      </p:pic>
      <p:pic>
        <p:nvPicPr>
          <p:cNvPr id="16" name="Gráfico 15" descr="Futuro con relleno sólido">
            <a:extLst>
              <a:ext uri="{FF2B5EF4-FFF2-40B4-BE49-F238E27FC236}">
                <a16:creationId xmlns:a16="http://schemas.microsoft.com/office/drawing/2014/main" id="{6F6245F8-E071-6F27-7FF3-12C565EC7C2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75274" y="3626034"/>
            <a:ext cx="914400" cy="914400"/>
          </a:xfrm>
          <a:prstGeom prst="rect">
            <a:avLst/>
          </a:prstGeom>
        </p:spPr>
      </p:pic>
    </p:spTree>
    <p:extLst>
      <p:ext uri="{BB962C8B-B14F-4D97-AF65-F5344CB8AC3E}">
        <p14:creationId xmlns:p14="http://schemas.microsoft.com/office/powerpoint/2010/main" val="464020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412931-9D8A-9BC2-016C-EA4A2ED84234}"/>
              </a:ext>
            </a:extLst>
          </p:cNvPr>
          <p:cNvSpPr>
            <a:spLocks noGrp="1"/>
          </p:cNvSpPr>
          <p:nvPr>
            <p:ph type="title"/>
          </p:nvPr>
        </p:nvSpPr>
        <p:spPr/>
        <p:txBody>
          <a:bodyPr/>
          <a:lstStyle/>
          <a:p>
            <a:r>
              <a:rPr lang="es-MX"/>
              <a:t>Estándares Temáticos</a:t>
            </a:r>
          </a:p>
        </p:txBody>
      </p:sp>
      <p:sp>
        <p:nvSpPr>
          <p:cNvPr id="2" name="Rectángulo: esquinas redondeadas 1">
            <a:extLst>
              <a:ext uri="{FF2B5EF4-FFF2-40B4-BE49-F238E27FC236}">
                <a16:creationId xmlns:a16="http://schemas.microsoft.com/office/drawing/2014/main" id="{EFA675CC-D6DB-3681-BC1E-2011C0B5E105}"/>
              </a:ext>
            </a:extLst>
          </p:cNvPr>
          <p:cNvSpPr/>
          <p:nvPr/>
        </p:nvSpPr>
        <p:spPr>
          <a:xfrm>
            <a:off x="5201920" y="914400"/>
            <a:ext cx="2560320" cy="345440"/>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Introducción</a:t>
            </a:r>
          </a:p>
        </p:txBody>
      </p:sp>
      <p:sp>
        <p:nvSpPr>
          <p:cNvPr id="3" name="CuadroTexto 2">
            <a:extLst>
              <a:ext uri="{FF2B5EF4-FFF2-40B4-BE49-F238E27FC236}">
                <a16:creationId xmlns:a16="http://schemas.microsoft.com/office/drawing/2014/main" id="{A3C53C76-6E15-86ED-E077-416C0C66F6F0}"/>
              </a:ext>
            </a:extLst>
          </p:cNvPr>
          <p:cNvSpPr txBox="1"/>
          <p:nvPr/>
        </p:nvSpPr>
        <p:spPr>
          <a:xfrm>
            <a:off x="5201920" y="1330960"/>
            <a:ext cx="6685280" cy="1154675"/>
          </a:xfrm>
          <a:prstGeom prst="rect">
            <a:avLst/>
          </a:prstGeom>
          <a:noFill/>
        </p:spPr>
        <p:txBody>
          <a:bodyPr wrap="square" rtlCol="0">
            <a:spAutoFit/>
          </a:bodyPr>
          <a:lstStyle/>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Antecedentes del tema</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Sistema de los Estándares GRI</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Uso de estos Estándares</a:t>
            </a:r>
          </a:p>
        </p:txBody>
      </p:sp>
      <p:sp>
        <p:nvSpPr>
          <p:cNvPr id="6" name="Rectángulo: esquinas redondeadas 5">
            <a:extLst>
              <a:ext uri="{FF2B5EF4-FFF2-40B4-BE49-F238E27FC236}">
                <a16:creationId xmlns:a16="http://schemas.microsoft.com/office/drawing/2014/main" id="{62AC4BD4-2048-1B47-C50E-AD14D56EB344}"/>
              </a:ext>
            </a:extLst>
          </p:cNvPr>
          <p:cNvSpPr/>
          <p:nvPr/>
        </p:nvSpPr>
        <p:spPr>
          <a:xfrm>
            <a:off x="5201920" y="4337578"/>
            <a:ext cx="2560320" cy="34544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Glosario</a:t>
            </a:r>
          </a:p>
        </p:txBody>
      </p:sp>
      <p:sp>
        <p:nvSpPr>
          <p:cNvPr id="7" name="Rectángulo: esquinas redondeadas 6">
            <a:extLst>
              <a:ext uri="{FF2B5EF4-FFF2-40B4-BE49-F238E27FC236}">
                <a16:creationId xmlns:a16="http://schemas.microsoft.com/office/drawing/2014/main" id="{49945473-9C2A-36FE-0EDF-5BA6550B6080}"/>
              </a:ext>
            </a:extLst>
          </p:cNvPr>
          <p:cNvSpPr/>
          <p:nvPr/>
        </p:nvSpPr>
        <p:spPr>
          <a:xfrm>
            <a:off x="5201920" y="2705654"/>
            <a:ext cx="2560320" cy="563653"/>
          </a:xfrm>
          <a:prstGeom prst="roundRect">
            <a:avLst/>
          </a:prstGeom>
          <a:solidFill>
            <a:srgbClr val="C5299B"/>
          </a:solidFill>
          <a:ln>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Tema divulgación de la gestión</a:t>
            </a:r>
          </a:p>
        </p:txBody>
      </p:sp>
      <p:sp>
        <p:nvSpPr>
          <p:cNvPr id="8" name="Rectángulo: esquinas redondeadas 7">
            <a:extLst>
              <a:ext uri="{FF2B5EF4-FFF2-40B4-BE49-F238E27FC236}">
                <a16:creationId xmlns:a16="http://schemas.microsoft.com/office/drawing/2014/main" id="{4C4AE2A8-8F77-88B6-6C3A-E3539F818A03}"/>
              </a:ext>
            </a:extLst>
          </p:cNvPr>
          <p:cNvSpPr/>
          <p:nvPr/>
        </p:nvSpPr>
        <p:spPr>
          <a:xfrm>
            <a:off x="5201920" y="3517353"/>
            <a:ext cx="2560320" cy="563654"/>
          </a:xfrm>
          <a:prstGeom prst="roundRect">
            <a:avLst/>
          </a:prstGeom>
          <a:solidFill>
            <a:srgbClr val="C5299B"/>
          </a:solidFill>
          <a:ln>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Divulgación de temas</a:t>
            </a:r>
          </a:p>
        </p:txBody>
      </p:sp>
      <p:sp>
        <p:nvSpPr>
          <p:cNvPr id="10" name="Rectángulo: esquinas redondeadas 9">
            <a:extLst>
              <a:ext uri="{FF2B5EF4-FFF2-40B4-BE49-F238E27FC236}">
                <a16:creationId xmlns:a16="http://schemas.microsoft.com/office/drawing/2014/main" id="{4E4143DC-A474-5CD5-BFB7-A78E5545E92A}"/>
              </a:ext>
            </a:extLst>
          </p:cNvPr>
          <p:cNvSpPr/>
          <p:nvPr/>
        </p:nvSpPr>
        <p:spPr>
          <a:xfrm>
            <a:off x="5201920" y="4939589"/>
            <a:ext cx="2560320" cy="34544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Bibliografía</a:t>
            </a:r>
          </a:p>
        </p:txBody>
      </p:sp>
      <p:grpSp>
        <p:nvGrpSpPr>
          <p:cNvPr id="4" name="Grupo 3">
            <a:extLst>
              <a:ext uri="{FF2B5EF4-FFF2-40B4-BE49-F238E27FC236}">
                <a16:creationId xmlns:a16="http://schemas.microsoft.com/office/drawing/2014/main" id="{7117722A-9362-88AE-28A9-4DBD8CFE1C4F}"/>
              </a:ext>
            </a:extLst>
          </p:cNvPr>
          <p:cNvGrpSpPr/>
          <p:nvPr/>
        </p:nvGrpSpPr>
        <p:grpSpPr>
          <a:xfrm>
            <a:off x="1124713" y="913257"/>
            <a:ext cx="3548058" cy="5031483"/>
            <a:chOff x="1002793" y="881691"/>
            <a:chExt cx="3548058" cy="5031483"/>
          </a:xfrm>
        </p:grpSpPr>
        <p:pic>
          <p:nvPicPr>
            <p:cNvPr id="9" name="Imagen 8">
              <a:extLst>
                <a:ext uri="{FF2B5EF4-FFF2-40B4-BE49-F238E27FC236}">
                  <a16:creationId xmlns:a16="http://schemas.microsoft.com/office/drawing/2014/main" id="{1DA82A12-DBB9-E9F2-6EF9-7DED088C255F}"/>
                </a:ext>
              </a:extLst>
            </p:cNvPr>
            <p:cNvPicPr>
              <a:picLocks noChangeAspect="1"/>
            </p:cNvPicPr>
            <p:nvPr/>
          </p:nvPicPr>
          <p:blipFill>
            <a:blip r:embed="rId3"/>
            <a:stretch>
              <a:fillRect/>
            </a:stretch>
          </p:blipFill>
          <p:spPr>
            <a:xfrm>
              <a:off x="1017587" y="881691"/>
              <a:ext cx="1616995" cy="2318710"/>
            </a:xfrm>
            <a:prstGeom prst="rect">
              <a:avLst/>
            </a:prstGeom>
          </p:spPr>
        </p:pic>
        <p:pic>
          <p:nvPicPr>
            <p:cNvPr id="11" name="Imagen 10">
              <a:extLst>
                <a:ext uri="{FF2B5EF4-FFF2-40B4-BE49-F238E27FC236}">
                  <a16:creationId xmlns:a16="http://schemas.microsoft.com/office/drawing/2014/main" id="{0D8E368A-359D-7C9E-C00B-35A5EE8F606A}"/>
                </a:ext>
              </a:extLst>
            </p:cNvPr>
            <p:cNvPicPr>
              <a:picLocks noChangeAspect="1"/>
            </p:cNvPicPr>
            <p:nvPr/>
          </p:nvPicPr>
          <p:blipFill>
            <a:blip r:embed="rId4"/>
            <a:stretch>
              <a:fillRect/>
            </a:stretch>
          </p:blipFill>
          <p:spPr>
            <a:xfrm>
              <a:off x="2919062" y="881691"/>
              <a:ext cx="1631789" cy="2318710"/>
            </a:xfrm>
            <a:prstGeom prst="rect">
              <a:avLst/>
            </a:prstGeom>
          </p:spPr>
        </p:pic>
        <p:pic>
          <p:nvPicPr>
            <p:cNvPr id="12" name="Imagen 11">
              <a:extLst>
                <a:ext uri="{FF2B5EF4-FFF2-40B4-BE49-F238E27FC236}">
                  <a16:creationId xmlns:a16="http://schemas.microsoft.com/office/drawing/2014/main" id="{B74F04C0-10A9-446D-1C2C-8F687F1C9927}"/>
                </a:ext>
              </a:extLst>
            </p:cNvPr>
            <p:cNvPicPr>
              <a:picLocks noChangeAspect="1"/>
            </p:cNvPicPr>
            <p:nvPr/>
          </p:nvPicPr>
          <p:blipFill>
            <a:blip r:embed="rId5"/>
            <a:stretch>
              <a:fillRect/>
            </a:stretch>
          </p:blipFill>
          <p:spPr>
            <a:xfrm>
              <a:off x="1002793" y="3574091"/>
              <a:ext cx="1631789" cy="2330729"/>
            </a:xfrm>
            <a:prstGeom prst="rect">
              <a:avLst/>
            </a:prstGeom>
          </p:spPr>
        </p:pic>
        <p:pic>
          <p:nvPicPr>
            <p:cNvPr id="13" name="Imagen 12">
              <a:extLst>
                <a:ext uri="{FF2B5EF4-FFF2-40B4-BE49-F238E27FC236}">
                  <a16:creationId xmlns:a16="http://schemas.microsoft.com/office/drawing/2014/main" id="{A3D571B9-650E-A411-3322-43B1B968BF65}"/>
                </a:ext>
              </a:extLst>
            </p:cNvPr>
            <p:cNvPicPr>
              <a:picLocks noChangeAspect="1"/>
            </p:cNvPicPr>
            <p:nvPr/>
          </p:nvPicPr>
          <p:blipFill>
            <a:blip r:embed="rId6"/>
            <a:stretch>
              <a:fillRect/>
            </a:stretch>
          </p:blipFill>
          <p:spPr>
            <a:xfrm>
              <a:off x="2919062" y="3574092"/>
              <a:ext cx="1631789" cy="2339082"/>
            </a:xfrm>
            <a:prstGeom prst="rect">
              <a:avLst/>
            </a:prstGeom>
          </p:spPr>
        </p:pic>
      </p:grpSp>
    </p:spTree>
    <p:extLst>
      <p:ext uri="{BB962C8B-B14F-4D97-AF65-F5344CB8AC3E}">
        <p14:creationId xmlns:p14="http://schemas.microsoft.com/office/powerpoint/2010/main" val="1492381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412931-9D8A-9BC2-016C-EA4A2ED84234}"/>
              </a:ext>
            </a:extLst>
          </p:cNvPr>
          <p:cNvSpPr>
            <a:spLocks noGrp="1"/>
          </p:cNvSpPr>
          <p:nvPr>
            <p:ph type="title"/>
          </p:nvPr>
        </p:nvSpPr>
        <p:spPr/>
        <p:txBody>
          <a:bodyPr/>
          <a:lstStyle/>
          <a:p>
            <a:r>
              <a:rPr lang="es-MX"/>
              <a:t>GRI 207: Fiscalidad 2019</a:t>
            </a:r>
          </a:p>
        </p:txBody>
      </p:sp>
      <p:sp>
        <p:nvSpPr>
          <p:cNvPr id="11" name="Rectángulo: esquinas redondeadas 10">
            <a:extLst>
              <a:ext uri="{FF2B5EF4-FFF2-40B4-BE49-F238E27FC236}">
                <a16:creationId xmlns:a16="http://schemas.microsoft.com/office/drawing/2014/main" id="{A0FA7729-4718-0130-75BA-790D6F1AC83D}"/>
              </a:ext>
            </a:extLst>
          </p:cNvPr>
          <p:cNvSpPr/>
          <p:nvPr/>
        </p:nvSpPr>
        <p:spPr>
          <a:xfrm>
            <a:off x="791614" y="5292134"/>
            <a:ext cx="3564757" cy="1005431"/>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Arial" panose="020B0604020202020204" pitchFamily="34" charset="0"/>
                <a:cs typeface="Arial" panose="020B0604020202020204" pitchFamily="34" charset="0"/>
              </a:rPr>
              <a:t>Información acerca de sus impactos relacionados con la fiscalidad y la manera en que gestionan estos impactos</a:t>
            </a:r>
            <a:endParaRPr lang="es-MX" sz="1600">
              <a:solidFill>
                <a:schemeClr val="tx1"/>
              </a:solidFill>
              <a:latin typeface="Arial" panose="020B0604020202020204" pitchFamily="34" charset="0"/>
              <a:cs typeface="Arial" panose="020B0604020202020204" pitchFamily="34" charset="0"/>
            </a:endParaRPr>
          </a:p>
        </p:txBody>
      </p:sp>
      <p:sp>
        <p:nvSpPr>
          <p:cNvPr id="4" name="Rectángulo: esquinas redondeadas 3">
            <a:extLst>
              <a:ext uri="{FF2B5EF4-FFF2-40B4-BE49-F238E27FC236}">
                <a16:creationId xmlns:a16="http://schemas.microsoft.com/office/drawing/2014/main" id="{D566A820-ECB4-9501-EA98-EDA2FBA9D76B}"/>
              </a:ext>
            </a:extLst>
          </p:cNvPr>
          <p:cNvSpPr/>
          <p:nvPr/>
        </p:nvSpPr>
        <p:spPr>
          <a:xfrm>
            <a:off x="5201920" y="914400"/>
            <a:ext cx="2560320" cy="34544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Introducción</a:t>
            </a:r>
          </a:p>
        </p:txBody>
      </p:sp>
      <p:sp>
        <p:nvSpPr>
          <p:cNvPr id="6" name="CuadroTexto 5">
            <a:extLst>
              <a:ext uri="{FF2B5EF4-FFF2-40B4-BE49-F238E27FC236}">
                <a16:creationId xmlns:a16="http://schemas.microsoft.com/office/drawing/2014/main" id="{BF2E2257-90F3-AE86-0AC8-36E94EE60FA9}"/>
              </a:ext>
            </a:extLst>
          </p:cNvPr>
          <p:cNvSpPr txBox="1"/>
          <p:nvPr/>
        </p:nvSpPr>
        <p:spPr>
          <a:xfrm>
            <a:off x="5201920" y="2186706"/>
            <a:ext cx="6685280" cy="1524007"/>
          </a:xfrm>
          <a:prstGeom prst="rect">
            <a:avLst/>
          </a:prstGeom>
          <a:noFill/>
        </p:spPr>
        <p:txBody>
          <a:bodyPr wrap="square" rtlCol="0">
            <a:spAutoFit/>
          </a:bodyPr>
          <a:lstStyle/>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Contenido 207-1 Enfoque fiscal</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Contenido 207-2 Gobernanza fiscal, control y gestión de riesgos</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Contenido 207-3 Participación de los grupos de interés y gestión de sus inquietudes en materia fiscal.</a:t>
            </a:r>
          </a:p>
        </p:txBody>
      </p:sp>
      <p:sp>
        <p:nvSpPr>
          <p:cNvPr id="7" name="Rectángulo: esquinas redondeadas 6">
            <a:extLst>
              <a:ext uri="{FF2B5EF4-FFF2-40B4-BE49-F238E27FC236}">
                <a16:creationId xmlns:a16="http://schemas.microsoft.com/office/drawing/2014/main" id="{3DF2BAC4-3425-7A5D-644B-0C065A2AD1C3}"/>
              </a:ext>
            </a:extLst>
          </p:cNvPr>
          <p:cNvSpPr/>
          <p:nvPr/>
        </p:nvSpPr>
        <p:spPr>
          <a:xfrm>
            <a:off x="5201920" y="1419784"/>
            <a:ext cx="2560320" cy="606355"/>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Contenidos sobre gestión de temas</a:t>
            </a:r>
          </a:p>
        </p:txBody>
      </p:sp>
      <p:sp>
        <p:nvSpPr>
          <p:cNvPr id="15" name="Rectángulo: esquinas redondeadas 14">
            <a:extLst>
              <a:ext uri="{FF2B5EF4-FFF2-40B4-BE49-F238E27FC236}">
                <a16:creationId xmlns:a16="http://schemas.microsoft.com/office/drawing/2014/main" id="{23AB95A7-2CA0-D81F-1653-0E7EBBA82BA6}"/>
              </a:ext>
            </a:extLst>
          </p:cNvPr>
          <p:cNvSpPr/>
          <p:nvPr/>
        </p:nvSpPr>
        <p:spPr>
          <a:xfrm>
            <a:off x="5213531" y="3871280"/>
            <a:ext cx="2560320" cy="34544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Contenidos temáticos</a:t>
            </a:r>
          </a:p>
        </p:txBody>
      </p:sp>
      <p:pic>
        <p:nvPicPr>
          <p:cNvPr id="9" name="Imagen 8">
            <a:extLst>
              <a:ext uri="{FF2B5EF4-FFF2-40B4-BE49-F238E27FC236}">
                <a16:creationId xmlns:a16="http://schemas.microsoft.com/office/drawing/2014/main" id="{56893E83-6F1E-8D31-5561-DAAA80DF786F}"/>
              </a:ext>
            </a:extLst>
          </p:cNvPr>
          <p:cNvPicPr>
            <a:picLocks noChangeAspect="1"/>
          </p:cNvPicPr>
          <p:nvPr/>
        </p:nvPicPr>
        <p:blipFill>
          <a:blip r:embed="rId3"/>
          <a:stretch>
            <a:fillRect/>
          </a:stretch>
        </p:blipFill>
        <p:spPr>
          <a:xfrm>
            <a:off x="1148485" y="914400"/>
            <a:ext cx="2851016" cy="4116819"/>
          </a:xfrm>
          <a:prstGeom prst="rect">
            <a:avLst/>
          </a:prstGeom>
        </p:spPr>
      </p:pic>
      <p:sp>
        <p:nvSpPr>
          <p:cNvPr id="12" name="CuadroTexto 11">
            <a:extLst>
              <a:ext uri="{FF2B5EF4-FFF2-40B4-BE49-F238E27FC236}">
                <a16:creationId xmlns:a16="http://schemas.microsoft.com/office/drawing/2014/main" id="{A1ADE6B4-E513-D1BB-0794-A13FA738BA29}"/>
              </a:ext>
            </a:extLst>
          </p:cNvPr>
          <p:cNvSpPr txBox="1"/>
          <p:nvPr/>
        </p:nvSpPr>
        <p:spPr>
          <a:xfrm>
            <a:off x="5201920" y="4323123"/>
            <a:ext cx="6685280" cy="416011"/>
          </a:xfrm>
          <a:prstGeom prst="rect">
            <a:avLst/>
          </a:prstGeom>
          <a:noFill/>
        </p:spPr>
        <p:txBody>
          <a:bodyPr wrap="square" rtlCol="0">
            <a:spAutoFit/>
          </a:bodyPr>
          <a:lstStyle/>
          <a:p>
            <a:pPr marL="342900" indent="-342900">
              <a:lnSpc>
                <a:spcPct val="150000"/>
              </a:lnSpc>
              <a:buClr>
                <a:srgbClr val="EF9228"/>
              </a:buClr>
              <a:buFont typeface="Arial" panose="020B0604020202020204" pitchFamily="34" charset="0"/>
              <a:buChar char="•"/>
            </a:pPr>
            <a:r>
              <a:rPr lang="es-MX" sz="1600">
                <a:latin typeface="Arial" panose="020B0604020202020204" pitchFamily="34" charset="0"/>
                <a:cs typeface="Arial" panose="020B0604020202020204" pitchFamily="34" charset="0"/>
              </a:rPr>
              <a:t>Contenido 207-4 Presentación de informes país por país</a:t>
            </a:r>
          </a:p>
        </p:txBody>
      </p:sp>
      <p:sp>
        <p:nvSpPr>
          <p:cNvPr id="13" name="Rectángulo: esquinas redondeadas 12">
            <a:extLst>
              <a:ext uri="{FF2B5EF4-FFF2-40B4-BE49-F238E27FC236}">
                <a16:creationId xmlns:a16="http://schemas.microsoft.com/office/drawing/2014/main" id="{80A80899-0D00-737B-CC8A-6B7A9DEDF7C9}"/>
              </a:ext>
            </a:extLst>
          </p:cNvPr>
          <p:cNvSpPr/>
          <p:nvPr/>
        </p:nvSpPr>
        <p:spPr>
          <a:xfrm>
            <a:off x="5213531" y="4898494"/>
            <a:ext cx="2560320" cy="345440"/>
          </a:xfrm>
          <a:prstGeom prst="roundRect">
            <a:avLst/>
          </a:prstGeom>
          <a:solidFill>
            <a:srgbClr val="C5299B"/>
          </a:solidFill>
          <a:ln>
            <a:solidFill>
              <a:srgbClr val="C529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Glosario</a:t>
            </a:r>
          </a:p>
        </p:txBody>
      </p:sp>
      <p:sp>
        <p:nvSpPr>
          <p:cNvPr id="14" name="Rectángulo: esquinas redondeadas 13">
            <a:extLst>
              <a:ext uri="{FF2B5EF4-FFF2-40B4-BE49-F238E27FC236}">
                <a16:creationId xmlns:a16="http://schemas.microsoft.com/office/drawing/2014/main" id="{5E116C0E-F0C1-6796-D6A7-9183A6EABAEE}"/>
              </a:ext>
            </a:extLst>
          </p:cNvPr>
          <p:cNvSpPr/>
          <p:nvPr/>
        </p:nvSpPr>
        <p:spPr>
          <a:xfrm>
            <a:off x="5201920" y="5413878"/>
            <a:ext cx="2560320" cy="345440"/>
          </a:xfrm>
          <a:prstGeom prst="roundRect">
            <a:avLst/>
          </a:prstGeom>
          <a:solidFill>
            <a:srgbClr val="18B6C6"/>
          </a:solidFill>
          <a:ln>
            <a:solidFill>
              <a:srgbClr val="18B6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Bibliografía</a:t>
            </a:r>
          </a:p>
        </p:txBody>
      </p:sp>
    </p:spTree>
    <p:extLst>
      <p:ext uri="{BB962C8B-B14F-4D97-AF65-F5344CB8AC3E}">
        <p14:creationId xmlns:p14="http://schemas.microsoft.com/office/powerpoint/2010/main" val="2335375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412931-9D8A-9BC2-016C-EA4A2ED84234}"/>
              </a:ext>
            </a:extLst>
          </p:cNvPr>
          <p:cNvSpPr>
            <a:spLocks noGrp="1"/>
          </p:cNvSpPr>
          <p:nvPr>
            <p:ph type="title"/>
          </p:nvPr>
        </p:nvSpPr>
        <p:spPr/>
        <p:txBody>
          <a:bodyPr/>
          <a:lstStyle/>
          <a:p>
            <a:r>
              <a:rPr lang="es-MX"/>
              <a:t>GRI 101: Biodiversidad 2024</a:t>
            </a:r>
          </a:p>
        </p:txBody>
      </p:sp>
      <p:sp>
        <p:nvSpPr>
          <p:cNvPr id="11" name="Rectángulo: esquinas redondeadas 10">
            <a:extLst>
              <a:ext uri="{FF2B5EF4-FFF2-40B4-BE49-F238E27FC236}">
                <a16:creationId xmlns:a16="http://schemas.microsoft.com/office/drawing/2014/main" id="{A0FA7729-4718-0130-75BA-790D6F1AC83D}"/>
              </a:ext>
            </a:extLst>
          </p:cNvPr>
          <p:cNvSpPr/>
          <p:nvPr/>
        </p:nvSpPr>
        <p:spPr>
          <a:xfrm>
            <a:off x="791614" y="5292134"/>
            <a:ext cx="3564757" cy="1005431"/>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Arial" panose="020B0604020202020204" pitchFamily="34" charset="0"/>
                <a:cs typeface="Arial" panose="020B0604020202020204" pitchFamily="34" charset="0"/>
              </a:rPr>
              <a:t> Información acerca de sus</a:t>
            </a:r>
          </a:p>
          <a:p>
            <a:pPr algn="ctr"/>
            <a:r>
              <a:rPr lang="es-ES" sz="1600">
                <a:solidFill>
                  <a:schemeClr val="tx1"/>
                </a:solidFill>
                <a:latin typeface="Arial" panose="020B0604020202020204" pitchFamily="34" charset="0"/>
                <a:cs typeface="Arial" panose="020B0604020202020204" pitchFamily="34" charset="0"/>
              </a:rPr>
              <a:t>impactos relacionados con la biodiversidad y la manera en que gestionan estos impactos.</a:t>
            </a:r>
            <a:endParaRPr lang="es-MX" sz="1600">
              <a:solidFill>
                <a:schemeClr val="tx1"/>
              </a:solidFill>
              <a:latin typeface="Arial" panose="020B0604020202020204" pitchFamily="34" charset="0"/>
              <a:cs typeface="Arial" panose="020B0604020202020204" pitchFamily="34" charset="0"/>
            </a:endParaRPr>
          </a:p>
        </p:txBody>
      </p:sp>
      <p:sp>
        <p:nvSpPr>
          <p:cNvPr id="4" name="Rectángulo: esquinas redondeadas 3">
            <a:extLst>
              <a:ext uri="{FF2B5EF4-FFF2-40B4-BE49-F238E27FC236}">
                <a16:creationId xmlns:a16="http://schemas.microsoft.com/office/drawing/2014/main" id="{D566A820-ECB4-9501-EA98-EDA2FBA9D76B}"/>
              </a:ext>
            </a:extLst>
          </p:cNvPr>
          <p:cNvSpPr/>
          <p:nvPr/>
        </p:nvSpPr>
        <p:spPr>
          <a:xfrm>
            <a:off x="5201920" y="914400"/>
            <a:ext cx="2560320" cy="34544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Introducción</a:t>
            </a:r>
          </a:p>
        </p:txBody>
      </p:sp>
      <p:sp>
        <p:nvSpPr>
          <p:cNvPr id="6" name="CuadroTexto 5">
            <a:extLst>
              <a:ext uri="{FF2B5EF4-FFF2-40B4-BE49-F238E27FC236}">
                <a16:creationId xmlns:a16="http://schemas.microsoft.com/office/drawing/2014/main" id="{BF2E2257-90F3-AE86-0AC8-36E94EE60FA9}"/>
              </a:ext>
            </a:extLst>
          </p:cNvPr>
          <p:cNvSpPr txBox="1"/>
          <p:nvPr/>
        </p:nvSpPr>
        <p:spPr>
          <a:xfrm>
            <a:off x="5201920" y="2186706"/>
            <a:ext cx="6685280" cy="1524007"/>
          </a:xfrm>
          <a:prstGeom prst="rect">
            <a:avLst/>
          </a:prstGeom>
          <a:noFill/>
        </p:spPr>
        <p:txBody>
          <a:bodyPr wrap="square" rtlCol="0">
            <a:spAutoFit/>
          </a:bodyPr>
          <a:lstStyle/>
          <a:p>
            <a:pPr marL="342900" indent="-342900">
              <a:lnSpc>
                <a:spcPct val="150000"/>
              </a:lnSpc>
              <a:buClr>
                <a:schemeClr val="accent2"/>
              </a:buClr>
              <a:buFont typeface="Arial" panose="020B0604020202020204" pitchFamily="34" charset="0"/>
              <a:buChar char="•"/>
            </a:pPr>
            <a:r>
              <a:rPr lang="es-ES" sz="1600">
                <a:latin typeface="Arial" panose="020B0604020202020204" pitchFamily="34" charset="0"/>
                <a:cs typeface="Arial" panose="020B0604020202020204" pitchFamily="34" charset="0"/>
              </a:rPr>
              <a:t>Contenido 101-1 Políticas para detener y revertir la pérdida de biodiversidad </a:t>
            </a:r>
          </a:p>
          <a:p>
            <a:pPr marL="342900" indent="-342900">
              <a:lnSpc>
                <a:spcPct val="150000"/>
              </a:lnSpc>
              <a:buClr>
                <a:schemeClr val="accent2"/>
              </a:buClr>
              <a:buFont typeface="Arial" panose="020B0604020202020204" pitchFamily="34" charset="0"/>
              <a:buChar char="•"/>
            </a:pPr>
            <a:r>
              <a:rPr lang="es-ES" sz="1600">
                <a:latin typeface="Arial" panose="020B0604020202020204" pitchFamily="34" charset="0"/>
                <a:cs typeface="Arial" panose="020B0604020202020204" pitchFamily="34" charset="0"/>
              </a:rPr>
              <a:t>Contenido 101-2 Gestión de los impactos sobre la biodiversidad </a:t>
            </a:r>
          </a:p>
          <a:p>
            <a:pPr marL="342900" indent="-342900">
              <a:lnSpc>
                <a:spcPct val="150000"/>
              </a:lnSpc>
              <a:buClr>
                <a:schemeClr val="accent2"/>
              </a:buClr>
              <a:buFont typeface="Arial" panose="020B0604020202020204" pitchFamily="34" charset="0"/>
              <a:buChar char="•"/>
            </a:pPr>
            <a:r>
              <a:rPr lang="es-ES" sz="1600">
                <a:latin typeface="Arial" panose="020B0604020202020204" pitchFamily="34" charset="0"/>
                <a:cs typeface="Arial" panose="020B0604020202020204" pitchFamily="34" charset="0"/>
              </a:rPr>
              <a:t>Contenido 101-3 Acceso y participación en los beneficios</a:t>
            </a:r>
          </a:p>
        </p:txBody>
      </p:sp>
      <p:sp>
        <p:nvSpPr>
          <p:cNvPr id="7" name="Rectángulo: esquinas redondeadas 6">
            <a:extLst>
              <a:ext uri="{FF2B5EF4-FFF2-40B4-BE49-F238E27FC236}">
                <a16:creationId xmlns:a16="http://schemas.microsoft.com/office/drawing/2014/main" id="{3DF2BAC4-3425-7A5D-644B-0C065A2AD1C3}"/>
              </a:ext>
            </a:extLst>
          </p:cNvPr>
          <p:cNvSpPr/>
          <p:nvPr/>
        </p:nvSpPr>
        <p:spPr>
          <a:xfrm>
            <a:off x="5201920" y="1419784"/>
            <a:ext cx="2560320" cy="606355"/>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Contenidos sobre gestión de temas</a:t>
            </a:r>
          </a:p>
        </p:txBody>
      </p:sp>
      <p:sp>
        <p:nvSpPr>
          <p:cNvPr id="15" name="Rectángulo: esquinas redondeadas 14">
            <a:extLst>
              <a:ext uri="{FF2B5EF4-FFF2-40B4-BE49-F238E27FC236}">
                <a16:creationId xmlns:a16="http://schemas.microsoft.com/office/drawing/2014/main" id="{23AB95A7-2CA0-D81F-1653-0E7EBBA82BA6}"/>
              </a:ext>
            </a:extLst>
          </p:cNvPr>
          <p:cNvSpPr/>
          <p:nvPr/>
        </p:nvSpPr>
        <p:spPr>
          <a:xfrm>
            <a:off x="5213531" y="3871280"/>
            <a:ext cx="2560320" cy="34544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Contenidos temáticos</a:t>
            </a:r>
          </a:p>
        </p:txBody>
      </p:sp>
      <p:sp>
        <p:nvSpPr>
          <p:cNvPr id="12" name="CuadroTexto 11">
            <a:extLst>
              <a:ext uri="{FF2B5EF4-FFF2-40B4-BE49-F238E27FC236}">
                <a16:creationId xmlns:a16="http://schemas.microsoft.com/office/drawing/2014/main" id="{A1ADE6B4-E513-D1BB-0794-A13FA738BA29}"/>
              </a:ext>
            </a:extLst>
          </p:cNvPr>
          <p:cNvSpPr txBox="1"/>
          <p:nvPr/>
        </p:nvSpPr>
        <p:spPr>
          <a:xfrm>
            <a:off x="5201920" y="4323123"/>
            <a:ext cx="6685280" cy="2262671"/>
          </a:xfrm>
          <a:prstGeom prst="rect">
            <a:avLst/>
          </a:prstGeom>
          <a:noFill/>
        </p:spPr>
        <p:txBody>
          <a:bodyPr wrap="square" rtlCol="0">
            <a:spAutoFit/>
          </a:bodyPr>
          <a:lstStyle/>
          <a:p>
            <a:pPr marL="342900" indent="-342900">
              <a:lnSpc>
                <a:spcPct val="150000"/>
              </a:lnSpc>
              <a:buClr>
                <a:srgbClr val="EF9228"/>
              </a:buClr>
              <a:buFont typeface="Arial" panose="020B0604020202020204" pitchFamily="34" charset="0"/>
              <a:buChar char="•"/>
            </a:pPr>
            <a:r>
              <a:rPr lang="es-ES" sz="1600">
                <a:latin typeface="Arial" panose="020B0604020202020204" pitchFamily="34" charset="0"/>
                <a:cs typeface="Arial" panose="020B0604020202020204" pitchFamily="34" charset="0"/>
              </a:rPr>
              <a:t>Contenido 101-4 Identificación de los impactos sobre la biodiversidad </a:t>
            </a:r>
          </a:p>
          <a:p>
            <a:pPr marL="342900" indent="-342900">
              <a:lnSpc>
                <a:spcPct val="150000"/>
              </a:lnSpc>
              <a:buClr>
                <a:srgbClr val="EF9228"/>
              </a:buClr>
              <a:buFont typeface="Arial" panose="020B0604020202020204" pitchFamily="34" charset="0"/>
              <a:buChar char="•"/>
            </a:pPr>
            <a:r>
              <a:rPr lang="es-ES" sz="1600">
                <a:latin typeface="Arial" panose="020B0604020202020204" pitchFamily="34" charset="0"/>
                <a:cs typeface="Arial" panose="020B0604020202020204" pitchFamily="34" charset="0"/>
              </a:rPr>
              <a:t>Contenido 101-5 Ubicaciones con impactos sobre la biodiversidad</a:t>
            </a:r>
          </a:p>
          <a:p>
            <a:pPr marL="342900" indent="-342900">
              <a:lnSpc>
                <a:spcPct val="150000"/>
              </a:lnSpc>
              <a:buClr>
                <a:srgbClr val="EF9228"/>
              </a:buClr>
              <a:buFont typeface="Arial" panose="020B0604020202020204" pitchFamily="34" charset="0"/>
              <a:buChar char="•"/>
            </a:pPr>
            <a:r>
              <a:rPr lang="es-ES" sz="1600">
                <a:latin typeface="Arial" panose="020B0604020202020204" pitchFamily="34" charset="0"/>
                <a:cs typeface="Arial" panose="020B0604020202020204" pitchFamily="34" charset="0"/>
              </a:rPr>
              <a:t>Contenido 101-6 Impulsores directos de la pérdida de biodiversidad</a:t>
            </a:r>
          </a:p>
          <a:p>
            <a:pPr marL="342900" indent="-342900">
              <a:lnSpc>
                <a:spcPct val="150000"/>
              </a:lnSpc>
              <a:buClr>
                <a:srgbClr val="EF9228"/>
              </a:buClr>
              <a:buFont typeface="Arial" panose="020B0604020202020204" pitchFamily="34" charset="0"/>
              <a:buChar char="•"/>
            </a:pPr>
            <a:r>
              <a:rPr lang="es-ES" sz="1600">
                <a:latin typeface="Arial" panose="020B0604020202020204" pitchFamily="34" charset="0"/>
                <a:cs typeface="Arial" panose="020B0604020202020204" pitchFamily="34" charset="0"/>
              </a:rPr>
              <a:t>Contenido 101-7 Cambios en el estado de la biodiversidad </a:t>
            </a:r>
          </a:p>
          <a:p>
            <a:pPr marL="342900" indent="-342900">
              <a:lnSpc>
                <a:spcPct val="150000"/>
              </a:lnSpc>
              <a:buClr>
                <a:srgbClr val="EF9228"/>
              </a:buClr>
              <a:buFont typeface="Arial" panose="020B0604020202020204" pitchFamily="34" charset="0"/>
              <a:buChar char="•"/>
            </a:pPr>
            <a:r>
              <a:rPr lang="es-ES" sz="1600">
                <a:latin typeface="Arial" panose="020B0604020202020204" pitchFamily="34" charset="0"/>
                <a:cs typeface="Arial" panose="020B0604020202020204" pitchFamily="34" charset="0"/>
              </a:rPr>
              <a:t>Contenido 101-8 Servicios de los ecosistemas</a:t>
            </a:r>
          </a:p>
        </p:txBody>
      </p:sp>
      <p:pic>
        <p:nvPicPr>
          <p:cNvPr id="10" name="Imagen 9">
            <a:extLst>
              <a:ext uri="{FF2B5EF4-FFF2-40B4-BE49-F238E27FC236}">
                <a16:creationId xmlns:a16="http://schemas.microsoft.com/office/drawing/2014/main" id="{9F86DA3B-2B5B-3608-C4FD-B07CAD025D6A}"/>
              </a:ext>
            </a:extLst>
          </p:cNvPr>
          <p:cNvPicPr>
            <a:picLocks noChangeAspect="1"/>
          </p:cNvPicPr>
          <p:nvPr/>
        </p:nvPicPr>
        <p:blipFill>
          <a:blip r:embed="rId3"/>
          <a:stretch>
            <a:fillRect/>
          </a:stretch>
        </p:blipFill>
        <p:spPr>
          <a:xfrm>
            <a:off x="1086860" y="912242"/>
            <a:ext cx="2974263" cy="4242878"/>
          </a:xfrm>
          <a:prstGeom prst="rect">
            <a:avLst/>
          </a:prstGeom>
        </p:spPr>
      </p:pic>
    </p:spTree>
    <p:extLst>
      <p:ext uri="{BB962C8B-B14F-4D97-AF65-F5344CB8AC3E}">
        <p14:creationId xmlns:p14="http://schemas.microsoft.com/office/powerpoint/2010/main" val="3051850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022B4-A689-4612-B326-BC6D2297CC32}"/>
              </a:ext>
            </a:extLst>
          </p:cNvPr>
          <p:cNvSpPr>
            <a:spLocks noGrp="1"/>
          </p:cNvSpPr>
          <p:nvPr>
            <p:ph type="title"/>
          </p:nvPr>
        </p:nvSpPr>
        <p:spPr>
          <a:prstGeom prst="rect">
            <a:avLst/>
          </a:prstGeom>
        </p:spPr>
        <p:txBody>
          <a:bodyPr anchor="ctr">
            <a:noAutofit/>
          </a:bodyPr>
          <a:lstStyle/>
          <a:p>
            <a:r>
              <a:rPr lang="en-US"/>
              <a:t>Agenda</a:t>
            </a:r>
          </a:p>
        </p:txBody>
      </p:sp>
      <p:sp>
        <p:nvSpPr>
          <p:cNvPr id="2" name="Text Placeholder 1">
            <a:extLst>
              <a:ext uri="{FF2B5EF4-FFF2-40B4-BE49-F238E27FC236}">
                <a16:creationId xmlns:a16="http://schemas.microsoft.com/office/drawing/2014/main" id="{0FCF8107-4EDF-4CEF-A5DC-BB5D45EC2100}"/>
              </a:ext>
            </a:extLst>
          </p:cNvPr>
          <p:cNvSpPr>
            <a:spLocks noGrp="1"/>
          </p:cNvSpPr>
          <p:nvPr>
            <p:ph type="body" sz="quarter" idx="12"/>
          </p:nvPr>
        </p:nvSpPr>
        <p:spPr>
          <a:xfrm>
            <a:off x="4063041" y="962526"/>
            <a:ext cx="7809782" cy="5216023"/>
          </a:xfrm>
        </p:spPr>
        <p:txBody>
          <a:bodyPr lIns="91440" tIns="45720" rIns="91440" bIns="45720" anchor="ctr"/>
          <a:lstStyle/>
          <a:p>
            <a:pPr marL="514350" indent="-514350">
              <a:buFont typeface="+mj-lt"/>
              <a:buAutoNum type="romanLcPeriod"/>
            </a:pPr>
            <a:r>
              <a:rPr lang="es-CO">
                <a:latin typeface="Arial"/>
                <a:cs typeface="Arial"/>
              </a:rPr>
              <a:t>Sobre GRI</a:t>
            </a:r>
          </a:p>
          <a:p>
            <a:pPr marL="514350" indent="-514350">
              <a:buAutoNum type="romanLcPeriod"/>
            </a:pPr>
            <a:r>
              <a:rPr lang="es-CO">
                <a:latin typeface="Arial"/>
                <a:cs typeface="Arial"/>
              </a:rPr>
              <a:t>Ecosistema del reporte </a:t>
            </a:r>
            <a:endParaRPr lang="en-US">
              <a:latin typeface="Arial"/>
              <a:cs typeface="Arial"/>
            </a:endParaRPr>
          </a:p>
          <a:p>
            <a:pPr marL="514350" indent="-514350">
              <a:buFont typeface="+mj-lt"/>
              <a:buAutoNum type="romanLcPeriod"/>
            </a:pPr>
            <a:r>
              <a:rPr lang="en-US" err="1">
                <a:latin typeface="Arial"/>
                <a:cs typeface="Arial"/>
              </a:rPr>
              <a:t>Estándares</a:t>
            </a:r>
            <a:r>
              <a:rPr lang="en-US">
                <a:latin typeface="Arial"/>
                <a:cs typeface="Arial"/>
              </a:rPr>
              <a:t> GRI para la </a:t>
            </a:r>
            <a:r>
              <a:rPr lang="en-US" err="1">
                <a:latin typeface="Arial"/>
                <a:cs typeface="Arial"/>
              </a:rPr>
              <a:t>elaboración</a:t>
            </a:r>
            <a:r>
              <a:rPr lang="en-US">
                <a:latin typeface="Arial"/>
                <a:cs typeface="Arial"/>
              </a:rPr>
              <a:t> de </a:t>
            </a:r>
            <a:r>
              <a:rPr lang="en-US" err="1">
                <a:latin typeface="Arial"/>
                <a:cs typeface="Arial"/>
              </a:rPr>
              <a:t>reportes</a:t>
            </a:r>
            <a:endParaRPr lang="en-US">
              <a:latin typeface="Arial"/>
              <a:cs typeface="Arial"/>
            </a:endParaRPr>
          </a:p>
          <a:p>
            <a:pPr marL="514350" indent="-514350">
              <a:buFont typeface="+mj-lt"/>
              <a:buAutoNum type="romanLcPeriod"/>
            </a:pPr>
            <a:r>
              <a:rPr lang="en-US" b="1">
                <a:latin typeface="Arial"/>
                <a:cs typeface="Arial"/>
              </a:rPr>
              <a:t>El </a:t>
            </a:r>
            <a:r>
              <a:rPr lang="en-US" b="1" err="1">
                <a:latin typeface="Arial"/>
                <a:cs typeface="Arial"/>
              </a:rPr>
              <a:t>concepto</a:t>
            </a:r>
            <a:r>
              <a:rPr lang="en-US" b="1">
                <a:latin typeface="Arial"/>
                <a:cs typeface="Arial"/>
              </a:rPr>
              <a:t> de la </a:t>
            </a:r>
            <a:r>
              <a:rPr lang="en-US" b="1" err="1">
                <a:latin typeface="Arial"/>
                <a:cs typeface="Arial"/>
              </a:rPr>
              <a:t>materialidad</a:t>
            </a:r>
            <a:r>
              <a:rPr lang="en-US" b="1">
                <a:latin typeface="Arial"/>
                <a:cs typeface="Arial"/>
              </a:rPr>
              <a:t> (dos </a:t>
            </a:r>
            <a:r>
              <a:rPr lang="en-US" b="1" err="1">
                <a:latin typeface="Arial"/>
                <a:cs typeface="Arial"/>
              </a:rPr>
              <a:t>perspectivas</a:t>
            </a:r>
            <a:r>
              <a:rPr lang="en-US" b="1">
                <a:latin typeface="Arial"/>
                <a:cs typeface="Arial"/>
              </a:rPr>
              <a:t>)</a:t>
            </a:r>
          </a:p>
          <a:p>
            <a:pPr marL="514350" indent="-514350">
              <a:buAutoNum type="romanLcPeriod"/>
            </a:pPr>
            <a:r>
              <a:rPr lang="en-US">
                <a:latin typeface="Arial"/>
                <a:cs typeface="Arial"/>
              </a:rPr>
              <a:t>GRI y </a:t>
            </a:r>
            <a:r>
              <a:rPr lang="en-US" err="1">
                <a:latin typeface="Arial"/>
                <a:cs typeface="Arial"/>
              </a:rPr>
              <a:t>el</a:t>
            </a:r>
            <a:r>
              <a:rPr lang="en-US">
                <a:latin typeface="Arial"/>
                <a:cs typeface="Arial"/>
              </a:rPr>
              <a:t> Sector Público</a:t>
            </a:r>
          </a:p>
          <a:p>
            <a:pPr marL="514350" indent="-514350">
              <a:buFont typeface="+mj-lt"/>
              <a:buAutoNum type="romanLcPeriod"/>
            </a:pPr>
            <a:endParaRPr lang="en-GB"/>
          </a:p>
        </p:txBody>
      </p:sp>
    </p:spTree>
    <p:extLst>
      <p:ext uri="{BB962C8B-B14F-4D97-AF65-F5344CB8AC3E}">
        <p14:creationId xmlns:p14="http://schemas.microsoft.com/office/powerpoint/2010/main" val="3352622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5412931-9D8A-9BC2-016C-EA4A2ED84234}"/>
              </a:ext>
            </a:extLst>
          </p:cNvPr>
          <p:cNvSpPr>
            <a:spLocks noGrp="1"/>
          </p:cNvSpPr>
          <p:nvPr>
            <p:ph type="title"/>
          </p:nvPr>
        </p:nvSpPr>
        <p:spPr/>
        <p:txBody>
          <a:bodyPr/>
          <a:lstStyle/>
          <a:p>
            <a:r>
              <a:rPr lang="es-MX"/>
              <a:t>Estándares Universales</a:t>
            </a:r>
          </a:p>
        </p:txBody>
      </p:sp>
      <p:pic>
        <p:nvPicPr>
          <p:cNvPr id="3" name="Imagen 2">
            <a:extLst>
              <a:ext uri="{FF2B5EF4-FFF2-40B4-BE49-F238E27FC236}">
                <a16:creationId xmlns:a16="http://schemas.microsoft.com/office/drawing/2014/main" id="{853E6894-B048-2EA6-FD35-DE3D399428E4}"/>
              </a:ext>
            </a:extLst>
          </p:cNvPr>
          <p:cNvPicPr>
            <a:picLocks noChangeAspect="1"/>
          </p:cNvPicPr>
          <p:nvPr/>
        </p:nvPicPr>
        <p:blipFill>
          <a:blip r:embed="rId2"/>
          <a:stretch>
            <a:fillRect/>
          </a:stretch>
        </p:blipFill>
        <p:spPr>
          <a:xfrm>
            <a:off x="1023608" y="914400"/>
            <a:ext cx="2691678" cy="3807517"/>
          </a:xfrm>
          <a:prstGeom prst="rect">
            <a:avLst/>
          </a:prstGeom>
        </p:spPr>
      </p:pic>
      <p:sp>
        <p:nvSpPr>
          <p:cNvPr id="11" name="Rectángulo: esquinas redondeadas 10">
            <a:extLst>
              <a:ext uri="{FF2B5EF4-FFF2-40B4-BE49-F238E27FC236}">
                <a16:creationId xmlns:a16="http://schemas.microsoft.com/office/drawing/2014/main" id="{A0FA7729-4718-0130-75BA-790D6F1AC83D}"/>
              </a:ext>
            </a:extLst>
          </p:cNvPr>
          <p:cNvSpPr/>
          <p:nvPr/>
        </p:nvSpPr>
        <p:spPr>
          <a:xfrm>
            <a:off x="1017585" y="4886960"/>
            <a:ext cx="2589213" cy="105664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a:solidFill>
                  <a:schemeClr val="tx1"/>
                </a:solidFill>
                <a:latin typeface="Arial" panose="020B0604020202020204" pitchFamily="34" charset="0"/>
                <a:cs typeface="Arial" panose="020B0604020202020204" pitchFamily="34" charset="0"/>
              </a:rPr>
              <a:t>Información y orientación sobre los temas importantes de la organización</a:t>
            </a:r>
          </a:p>
        </p:txBody>
      </p:sp>
      <p:sp>
        <p:nvSpPr>
          <p:cNvPr id="4" name="Rectángulo: esquinas redondeadas 3">
            <a:extLst>
              <a:ext uri="{FF2B5EF4-FFF2-40B4-BE49-F238E27FC236}">
                <a16:creationId xmlns:a16="http://schemas.microsoft.com/office/drawing/2014/main" id="{D566A820-ECB4-9501-EA98-EDA2FBA9D76B}"/>
              </a:ext>
            </a:extLst>
          </p:cNvPr>
          <p:cNvSpPr/>
          <p:nvPr/>
        </p:nvSpPr>
        <p:spPr>
          <a:xfrm>
            <a:off x="5201920" y="914400"/>
            <a:ext cx="2560320" cy="345440"/>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Introducción</a:t>
            </a:r>
          </a:p>
        </p:txBody>
      </p:sp>
      <p:sp>
        <p:nvSpPr>
          <p:cNvPr id="6" name="CuadroTexto 5">
            <a:extLst>
              <a:ext uri="{FF2B5EF4-FFF2-40B4-BE49-F238E27FC236}">
                <a16:creationId xmlns:a16="http://schemas.microsoft.com/office/drawing/2014/main" id="{BF2E2257-90F3-AE86-0AC8-36E94EE60FA9}"/>
              </a:ext>
            </a:extLst>
          </p:cNvPr>
          <p:cNvSpPr txBox="1"/>
          <p:nvPr/>
        </p:nvSpPr>
        <p:spPr>
          <a:xfrm>
            <a:off x="5201920" y="1330960"/>
            <a:ext cx="6685280" cy="2262671"/>
          </a:xfrm>
          <a:prstGeom prst="rect">
            <a:avLst/>
          </a:prstGeom>
          <a:noFill/>
        </p:spPr>
        <p:txBody>
          <a:bodyPr wrap="square" rtlCol="0">
            <a:spAutoFit/>
          </a:bodyPr>
          <a:lstStyle/>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Orientaciones para determinar los temas materiales</a:t>
            </a:r>
          </a:p>
          <a:p>
            <a:pPr marL="342900" indent="-342900">
              <a:lnSpc>
                <a:spcPct val="150000"/>
              </a:lnSpc>
              <a:buClr>
                <a:schemeClr val="accent2"/>
              </a:buClr>
              <a:buFont typeface="Arial" panose="020B0604020202020204" pitchFamily="34" charset="0"/>
              <a:buChar char="•"/>
            </a:pPr>
            <a:r>
              <a:rPr lang="es-MX" sz="1600">
                <a:latin typeface="Arial" panose="020B0604020202020204" pitchFamily="34" charset="0"/>
                <a:cs typeface="Arial" panose="020B0604020202020204" pitchFamily="34" charset="0"/>
              </a:rPr>
              <a:t>Contenidos para los temas materiales</a:t>
            </a:r>
          </a:p>
          <a:p>
            <a:pPr marL="800100" lvl="1" indent="-342900">
              <a:lnSpc>
                <a:spcPct val="150000"/>
              </a:lnSpc>
              <a:buClr>
                <a:srgbClr val="C5299B"/>
              </a:buClr>
              <a:buFont typeface="Arial" panose="020B0604020202020204" pitchFamily="34" charset="0"/>
              <a:buChar char="•"/>
            </a:pPr>
            <a:r>
              <a:rPr lang="es-MX" sz="1600">
                <a:latin typeface="Arial" panose="020B0604020202020204" pitchFamily="34" charset="0"/>
                <a:cs typeface="Arial" panose="020B0604020202020204" pitchFamily="34" charset="0"/>
              </a:rPr>
              <a:t>Contenido 3-1 Proceso de determinación de los temas materiales</a:t>
            </a:r>
          </a:p>
          <a:p>
            <a:pPr marL="800100" lvl="1" indent="-342900">
              <a:lnSpc>
                <a:spcPct val="150000"/>
              </a:lnSpc>
              <a:buClr>
                <a:srgbClr val="C5299B"/>
              </a:buClr>
              <a:buFont typeface="Arial" panose="020B0604020202020204" pitchFamily="34" charset="0"/>
              <a:buChar char="•"/>
            </a:pPr>
            <a:r>
              <a:rPr lang="es-MX" sz="1600">
                <a:latin typeface="Arial" panose="020B0604020202020204" pitchFamily="34" charset="0"/>
                <a:cs typeface="Arial" panose="020B0604020202020204" pitchFamily="34" charset="0"/>
              </a:rPr>
              <a:t>Contenido 3-2 Lista de temas materiales</a:t>
            </a:r>
          </a:p>
          <a:p>
            <a:pPr marL="800100" lvl="1" indent="-342900">
              <a:lnSpc>
                <a:spcPct val="150000"/>
              </a:lnSpc>
              <a:buClr>
                <a:srgbClr val="C5299B"/>
              </a:buClr>
              <a:buFont typeface="Arial" panose="020B0604020202020204" pitchFamily="34" charset="0"/>
              <a:buChar char="•"/>
            </a:pPr>
            <a:r>
              <a:rPr lang="es-MX" sz="1600">
                <a:latin typeface="Arial" panose="020B0604020202020204" pitchFamily="34" charset="0"/>
                <a:cs typeface="Arial" panose="020B0604020202020204" pitchFamily="34" charset="0"/>
              </a:rPr>
              <a:t>Contenido 3-3 Gestión de los temas materiales</a:t>
            </a:r>
          </a:p>
        </p:txBody>
      </p:sp>
      <p:sp>
        <p:nvSpPr>
          <p:cNvPr id="7" name="Rectángulo: esquinas redondeadas 6">
            <a:extLst>
              <a:ext uri="{FF2B5EF4-FFF2-40B4-BE49-F238E27FC236}">
                <a16:creationId xmlns:a16="http://schemas.microsoft.com/office/drawing/2014/main" id="{3DF2BAC4-3425-7A5D-644B-0C065A2AD1C3}"/>
              </a:ext>
            </a:extLst>
          </p:cNvPr>
          <p:cNvSpPr/>
          <p:nvPr/>
        </p:nvSpPr>
        <p:spPr>
          <a:xfrm>
            <a:off x="5201920" y="3789680"/>
            <a:ext cx="2560320" cy="34544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Glosario</a:t>
            </a:r>
          </a:p>
        </p:txBody>
      </p:sp>
      <p:sp>
        <p:nvSpPr>
          <p:cNvPr id="15" name="Rectángulo: esquinas redondeadas 14">
            <a:extLst>
              <a:ext uri="{FF2B5EF4-FFF2-40B4-BE49-F238E27FC236}">
                <a16:creationId xmlns:a16="http://schemas.microsoft.com/office/drawing/2014/main" id="{23AB95A7-2CA0-D81F-1653-0E7EBBA82BA6}"/>
              </a:ext>
            </a:extLst>
          </p:cNvPr>
          <p:cNvSpPr/>
          <p:nvPr/>
        </p:nvSpPr>
        <p:spPr>
          <a:xfrm>
            <a:off x="5201920" y="4355140"/>
            <a:ext cx="2560320" cy="34544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latin typeface="Arial" panose="020B0604020202020204" pitchFamily="34" charset="0"/>
                <a:cs typeface="Arial" panose="020B0604020202020204" pitchFamily="34" charset="0"/>
              </a:rPr>
              <a:t>Bibliografía</a:t>
            </a:r>
          </a:p>
        </p:txBody>
      </p:sp>
      <p:pic>
        <p:nvPicPr>
          <p:cNvPr id="2" name="Imagen 1">
            <a:extLst>
              <a:ext uri="{FF2B5EF4-FFF2-40B4-BE49-F238E27FC236}">
                <a16:creationId xmlns:a16="http://schemas.microsoft.com/office/drawing/2014/main" id="{CB4097D0-E275-1D0D-3792-78CB685816A6}"/>
              </a:ext>
            </a:extLst>
          </p:cNvPr>
          <p:cNvPicPr>
            <a:picLocks noChangeAspect="1"/>
          </p:cNvPicPr>
          <p:nvPr/>
        </p:nvPicPr>
        <p:blipFill rotWithShape="1">
          <a:blip r:embed="rId3"/>
          <a:srcRect l="616" t="1037"/>
          <a:stretch/>
        </p:blipFill>
        <p:spPr>
          <a:xfrm>
            <a:off x="1020597" y="914400"/>
            <a:ext cx="2697700" cy="3810427"/>
          </a:xfrm>
          <a:prstGeom prst="rect">
            <a:avLst/>
          </a:prstGeom>
        </p:spPr>
      </p:pic>
    </p:spTree>
    <p:extLst>
      <p:ext uri="{BB962C8B-B14F-4D97-AF65-F5344CB8AC3E}">
        <p14:creationId xmlns:p14="http://schemas.microsoft.com/office/powerpoint/2010/main" val="1108060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1B8161E-8DEB-18AD-1E3F-278B00C26589}"/>
              </a:ext>
            </a:extLst>
          </p:cNvPr>
          <p:cNvSpPr>
            <a:spLocks noGrp="1"/>
          </p:cNvSpPr>
          <p:nvPr>
            <p:ph type="body" sz="quarter" idx="12"/>
          </p:nvPr>
        </p:nvSpPr>
        <p:spPr>
          <a:xfrm>
            <a:off x="1018082" y="899256"/>
            <a:ext cx="10204884" cy="1479755"/>
          </a:xfrm>
        </p:spPr>
        <p:txBody>
          <a:bodyPr/>
          <a:lstStyle/>
          <a:p>
            <a:pPr algn="just"/>
            <a:r>
              <a:rPr lang="es-MX" sz="1800" kern="0">
                <a:effectLst/>
                <a:latin typeface="Arial" panose="020B0604020202020204" pitchFamily="34" charset="0"/>
                <a:ea typeface="Calibri" panose="020F0502020204030204" pitchFamily="34" charset="0"/>
                <a:cs typeface="Times New Roman" panose="02020603050405020304" pitchFamily="18" charset="0"/>
              </a:rPr>
              <a:t>La materialidad es un concepto clave en el mundo del reporte y desempeña un papel su preparaci</a:t>
            </a:r>
            <a:r>
              <a:rPr lang="es-MX" sz="1800" kern="0">
                <a:ea typeface="Calibri" panose="020F0502020204030204" pitchFamily="34" charset="0"/>
                <a:cs typeface="Times New Roman" panose="02020603050405020304" pitchFamily="18" charset="0"/>
              </a:rPr>
              <a:t>ón.</a:t>
            </a:r>
          </a:p>
          <a:p>
            <a:pPr algn="just"/>
            <a:r>
              <a:rPr lang="es-MX" sz="1800" kern="0">
                <a:ea typeface="Calibri" panose="020F0502020204030204" pitchFamily="34" charset="0"/>
                <a:cs typeface="Times New Roman" panose="02020603050405020304" pitchFamily="18" charset="0"/>
              </a:rPr>
              <a:t>S</a:t>
            </a:r>
            <a:r>
              <a:rPr lang="es-MX" sz="1800" kern="0">
                <a:effectLst/>
                <a:latin typeface="Arial" panose="020B0604020202020204" pitchFamily="34" charset="0"/>
                <a:ea typeface="Calibri" panose="020F0502020204030204" pitchFamily="34" charset="0"/>
                <a:cs typeface="Times New Roman" panose="02020603050405020304" pitchFamily="18" charset="0"/>
              </a:rPr>
              <a:t>e utiliza para "filtrar" la información que es o debería ser relevante para los usuarios. Una información concreta se considera "material" -o relevante- si puede influir en la toma de decisiones de las partes interesadas con respecto a la empresa informadora. </a:t>
            </a:r>
          </a:p>
          <a:p>
            <a:pPr algn="just"/>
            <a:endParaRPr lang="es-MX"/>
          </a:p>
        </p:txBody>
      </p:sp>
      <p:sp>
        <p:nvSpPr>
          <p:cNvPr id="3" name="Título 2">
            <a:extLst>
              <a:ext uri="{FF2B5EF4-FFF2-40B4-BE49-F238E27FC236}">
                <a16:creationId xmlns:a16="http://schemas.microsoft.com/office/drawing/2014/main" id="{18CC23D9-518C-0EB6-6DCD-D179524D89F9}"/>
              </a:ext>
            </a:extLst>
          </p:cNvPr>
          <p:cNvSpPr>
            <a:spLocks noGrp="1"/>
          </p:cNvSpPr>
          <p:nvPr>
            <p:ph type="title"/>
          </p:nvPr>
        </p:nvSpPr>
        <p:spPr/>
        <p:txBody>
          <a:bodyPr/>
          <a:lstStyle/>
          <a:p>
            <a:r>
              <a:rPr lang="es-MX"/>
              <a:t>¿Qué es materialidad y por qué es importante?</a:t>
            </a:r>
          </a:p>
        </p:txBody>
      </p:sp>
      <p:grpSp>
        <p:nvGrpSpPr>
          <p:cNvPr id="9" name="Grupo 8">
            <a:extLst>
              <a:ext uri="{FF2B5EF4-FFF2-40B4-BE49-F238E27FC236}">
                <a16:creationId xmlns:a16="http://schemas.microsoft.com/office/drawing/2014/main" id="{4D830361-C082-CFBC-B638-D4B818F64604}"/>
              </a:ext>
            </a:extLst>
          </p:cNvPr>
          <p:cNvGrpSpPr/>
          <p:nvPr/>
        </p:nvGrpSpPr>
        <p:grpSpPr>
          <a:xfrm>
            <a:off x="1347019" y="3114763"/>
            <a:ext cx="9114504" cy="2104103"/>
            <a:chOff x="1504335" y="3173757"/>
            <a:chExt cx="9114504" cy="2104103"/>
          </a:xfrm>
        </p:grpSpPr>
        <p:sp>
          <p:nvSpPr>
            <p:cNvPr id="8" name="CuadroTexto 7">
              <a:extLst>
                <a:ext uri="{FF2B5EF4-FFF2-40B4-BE49-F238E27FC236}">
                  <a16:creationId xmlns:a16="http://schemas.microsoft.com/office/drawing/2014/main" id="{751AC213-629B-86F9-7A8E-039EB6F5F6D3}"/>
                </a:ext>
              </a:extLst>
            </p:cNvPr>
            <p:cNvSpPr txBox="1"/>
            <p:nvPr/>
          </p:nvSpPr>
          <p:spPr>
            <a:xfrm>
              <a:off x="3559277" y="3561796"/>
              <a:ext cx="7059562" cy="1328023"/>
            </a:xfrm>
            <a:prstGeom prst="roundRect">
              <a:avLst/>
            </a:prstGeom>
            <a:noFill/>
            <a:ln w="19050">
              <a:solidFill>
                <a:schemeClr val="accent2"/>
              </a:solidFill>
            </a:ln>
          </p:spPr>
          <p:txBody>
            <a:bodyPr wrap="square" rtlCol="0">
              <a:spAutoFit/>
            </a:bodyPr>
            <a:lstStyle/>
            <a:p>
              <a:pPr algn="just"/>
              <a:r>
                <a:rPr lang="es-ES">
                  <a:latin typeface="Arial" panose="020B0604020202020204" pitchFamily="34" charset="0"/>
                  <a:cs typeface="Arial" panose="020B0604020202020204" pitchFamily="34" charset="0"/>
                </a:rPr>
                <a:t>Información sobre el impacto de la empresa en la economía, el medio ambiente y las personas en beneficio de múltiples grupos de interés, como inversores, empleados, clientes, proveedores y comunidades locales.</a:t>
              </a:r>
              <a:endParaRPr lang="es-MX">
                <a:latin typeface="Arial" panose="020B0604020202020204" pitchFamily="34" charset="0"/>
                <a:cs typeface="Arial" panose="020B0604020202020204" pitchFamily="34" charset="0"/>
              </a:endParaRPr>
            </a:p>
          </p:txBody>
        </p:sp>
        <p:sp>
          <p:nvSpPr>
            <p:cNvPr id="7" name="Elipse 6">
              <a:extLst>
                <a:ext uri="{FF2B5EF4-FFF2-40B4-BE49-F238E27FC236}">
                  <a16:creationId xmlns:a16="http://schemas.microsoft.com/office/drawing/2014/main" id="{A1776CD7-311E-055D-AD47-27E30FA5D000}"/>
                </a:ext>
              </a:extLst>
            </p:cNvPr>
            <p:cNvSpPr/>
            <p:nvPr/>
          </p:nvSpPr>
          <p:spPr>
            <a:xfrm>
              <a:off x="1504335" y="3173757"/>
              <a:ext cx="2163097" cy="2104103"/>
            </a:xfrm>
            <a:prstGeom prst="ellipse">
              <a:avLst/>
            </a:prstGeom>
            <a:solidFill>
              <a:schemeClr val="bg1">
                <a:lumMod val="95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a:solidFill>
                    <a:schemeClr val="accent2"/>
                  </a:solidFill>
                  <a:latin typeface="Arial" panose="020B0604020202020204" pitchFamily="34" charset="0"/>
                  <a:cs typeface="Arial" panose="020B0604020202020204" pitchFamily="34" charset="0"/>
                </a:rPr>
                <a:t>Materialidad de Impacto</a:t>
              </a:r>
            </a:p>
          </p:txBody>
        </p:sp>
      </p:grpSp>
    </p:spTree>
    <p:extLst>
      <p:ext uri="{BB962C8B-B14F-4D97-AF65-F5344CB8AC3E}">
        <p14:creationId xmlns:p14="http://schemas.microsoft.com/office/powerpoint/2010/main" val="492997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7B80CD4-25B1-5D59-0EDE-F309E5D99EEF}"/>
              </a:ext>
            </a:extLst>
          </p:cNvPr>
          <p:cNvSpPr>
            <a:spLocks noGrp="1"/>
          </p:cNvSpPr>
          <p:nvPr>
            <p:ph type="title"/>
          </p:nvPr>
        </p:nvSpPr>
        <p:spPr/>
        <p:txBody>
          <a:bodyPr lIns="91440" tIns="45720" rIns="91440" bIns="45720" anchor="ctr"/>
          <a:lstStyle/>
          <a:p>
            <a:r>
              <a:rPr lang="es-MX" sz="2400" b="1" spc="-105">
                <a:solidFill>
                  <a:srgbClr val="23559F"/>
                </a:solidFill>
                <a:latin typeface="Arial Black"/>
                <a:cs typeface="Arial"/>
              </a:rPr>
              <a:t>Más de </a:t>
            </a:r>
            <a:r>
              <a:rPr lang="es-MX" spc="-105">
                <a:solidFill>
                  <a:srgbClr val="23559F"/>
                </a:solidFill>
                <a:latin typeface="Arial Black"/>
                <a:cs typeface="Arial"/>
              </a:rPr>
              <a:t>25 años liderando la elaboración de estándares de reporte de sostenibilidad</a:t>
            </a:r>
            <a:endParaRPr lang="es-MX">
              <a:latin typeface="Arial Black"/>
              <a:cs typeface="Arial"/>
            </a:endParaRPr>
          </a:p>
        </p:txBody>
      </p:sp>
      <p:grpSp>
        <p:nvGrpSpPr>
          <p:cNvPr id="7" name="Group 2">
            <a:extLst>
              <a:ext uri="{FF2B5EF4-FFF2-40B4-BE49-F238E27FC236}">
                <a16:creationId xmlns:a16="http://schemas.microsoft.com/office/drawing/2014/main" id="{87BABD09-7E6D-A83A-17CB-85C7F047C335}"/>
              </a:ext>
            </a:extLst>
          </p:cNvPr>
          <p:cNvGrpSpPr/>
          <p:nvPr/>
        </p:nvGrpSpPr>
        <p:grpSpPr>
          <a:xfrm>
            <a:off x="1092200" y="739485"/>
            <a:ext cx="10342716" cy="5808799"/>
            <a:chOff x="0" y="0"/>
            <a:chExt cx="4816593" cy="2292892"/>
          </a:xfrm>
        </p:grpSpPr>
        <p:sp>
          <p:nvSpPr>
            <p:cNvPr id="8" name="Freeform 3">
              <a:extLst>
                <a:ext uri="{FF2B5EF4-FFF2-40B4-BE49-F238E27FC236}">
                  <a16:creationId xmlns:a16="http://schemas.microsoft.com/office/drawing/2014/main" id="{50D4E66E-AF66-A508-AA1A-38E0C67B068D}"/>
                </a:ext>
              </a:extLst>
            </p:cNvPr>
            <p:cNvSpPr/>
            <p:nvPr/>
          </p:nvSpPr>
          <p:spPr>
            <a:xfrm>
              <a:off x="0" y="0"/>
              <a:ext cx="4816592" cy="2292892"/>
            </a:xfrm>
            <a:custGeom>
              <a:avLst/>
              <a:gdLst/>
              <a:ahLst/>
              <a:cxnLst/>
              <a:rect l="l" t="t" r="r" b="b"/>
              <a:pathLst>
                <a:path w="4816592" h="2292892">
                  <a:moveTo>
                    <a:pt x="0" y="0"/>
                  </a:moveTo>
                  <a:lnTo>
                    <a:pt x="4816592" y="0"/>
                  </a:lnTo>
                  <a:lnTo>
                    <a:pt x="4816592" y="2292892"/>
                  </a:lnTo>
                  <a:lnTo>
                    <a:pt x="0" y="2292892"/>
                  </a:lnTo>
                  <a:close/>
                </a:path>
              </a:pathLst>
            </a:custGeom>
            <a:solidFill>
              <a:srgbClr val="F2F2F2"/>
            </a:solidFill>
          </p:spPr>
          <p:txBody>
            <a:bodyPr/>
            <a:lstStyle/>
            <a:p>
              <a:endParaRPr lang="es-MX" sz="1200"/>
            </a:p>
          </p:txBody>
        </p:sp>
        <p:sp>
          <p:nvSpPr>
            <p:cNvPr id="9" name="TextBox 4">
              <a:extLst>
                <a:ext uri="{FF2B5EF4-FFF2-40B4-BE49-F238E27FC236}">
                  <a16:creationId xmlns:a16="http://schemas.microsoft.com/office/drawing/2014/main" id="{7D1C6C0F-9B20-5B6E-A807-DA52BB279F6C}"/>
                </a:ext>
              </a:extLst>
            </p:cNvPr>
            <p:cNvSpPr txBox="1"/>
            <p:nvPr/>
          </p:nvSpPr>
          <p:spPr>
            <a:xfrm>
              <a:off x="0" y="-38100"/>
              <a:ext cx="4816593" cy="2330992"/>
            </a:xfrm>
            <a:prstGeom prst="rect">
              <a:avLst/>
            </a:prstGeom>
          </p:spPr>
          <p:txBody>
            <a:bodyPr lIns="33867" tIns="33867" rIns="33867" bIns="33867" rtlCol="0" anchor="ctr"/>
            <a:lstStyle/>
            <a:p>
              <a:pPr algn="ctr">
                <a:lnSpc>
                  <a:spcPts val="1151"/>
                </a:lnSpc>
              </a:pPr>
              <a:endParaRPr sz="1200"/>
            </a:p>
          </p:txBody>
        </p:sp>
      </p:grpSp>
      <p:sp>
        <p:nvSpPr>
          <p:cNvPr id="10" name="Freeform 9">
            <a:extLst>
              <a:ext uri="{FF2B5EF4-FFF2-40B4-BE49-F238E27FC236}">
                <a16:creationId xmlns:a16="http://schemas.microsoft.com/office/drawing/2014/main" id="{767C281C-EE80-B5F0-DB27-2592C9513D45}"/>
              </a:ext>
            </a:extLst>
          </p:cNvPr>
          <p:cNvSpPr/>
          <p:nvPr/>
        </p:nvSpPr>
        <p:spPr>
          <a:xfrm>
            <a:off x="1455650" y="885055"/>
            <a:ext cx="9644150" cy="5496081"/>
          </a:xfrm>
          <a:custGeom>
            <a:avLst/>
            <a:gdLst/>
            <a:ahLst/>
            <a:cxnLst/>
            <a:rect l="l" t="t" r="r" b="b"/>
            <a:pathLst>
              <a:path w="13390108" h="7836737">
                <a:moveTo>
                  <a:pt x="0" y="0"/>
                </a:moveTo>
                <a:lnTo>
                  <a:pt x="13390108" y="0"/>
                </a:lnTo>
                <a:lnTo>
                  <a:pt x="13390108" y="7836737"/>
                </a:lnTo>
                <a:lnTo>
                  <a:pt x="0" y="7836737"/>
                </a:lnTo>
                <a:lnTo>
                  <a:pt x="0" y="0"/>
                </a:lnTo>
                <a:close/>
              </a:path>
            </a:pathLst>
          </a:custGeom>
          <a:blipFill>
            <a:blip r:embed="rId2"/>
            <a:stretch>
              <a:fillRect/>
            </a:stretch>
          </a:blipFill>
        </p:spPr>
        <p:txBody>
          <a:bodyPr/>
          <a:lstStyle/>
          <a:p>
            <a:endParaRPr lang="es-MX" sz="1200"/>
          </a:p>
        </p:txBody>
      </p:sp>
    </p:spTree>
    <p:extLst>
      <p:ext uri="{BB962C8B-B14F-4D97-AF65-F5344CB8AC3E}">
        <p14:creationId xmlns:p14="http://schemas.microsoft.com/office/powerpoint/2010/main" val="666223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D126D0-58D9-40A1-BB47-8C2CDB5F7669}"/>
              </a:ext>
            </a:extLst>
          </p:cNvPr>
          <p:cNvSpPr>
            <a:spLocks noGrp="1"/>
          </p:cNvSpPr>
          <p:nvPr>
            <p:ph type="title"/>
          </p:nvPr>
        </p:nvSpPr>
        <p:spPr/>
        <p:txBody>
          <a:bodyPr/>
          <a:lstStyle/>
          <a:p>
            <a:r>
              <a:rPr lang="es-CO" sz="2800"/>
              <a:t>Enfoques de la materialidad</a:t>
            </a:r>
          </a:p>
        </p:txBody>
      </p:sp>
      <p:sp>
        <p:nvSpPr>
          <p:cNvPr id="6" name="CuadroTexto 5">
            <a:extLst>
              <a:ext uri="{FF2B5EF4-FFF2-40B4-BE49-F238E27FC236}">
                <a16:creationId xmlns:a16="http://schemas.microsoft.com/office/drawing/2014/main" id="{EAA29735-FB47-458C-9A5A-50078BA3437E}"/>
              </a:ext>
            </a:extLst>
          </p:cNvPr>
          <p:cNvSpPr txBox="1"/>
          <p:nvPr/>
        </p:nvSpPr>
        <p:spPr>
          <a:xfrm>
            <a:off x="6096000" y="6435372"/>
            <a:ext cx="5757949" cy="246221"/>
          </a:xfrm>
          <a:prstGeom prst="rect">
            <a:avLst/>
          </a:prstGeom>
          <a:noFill/>
        </p:spPr>
        <p:txBody>
          <a:bodyPr wrap="square" rtlCol="0">
            <a:spAutoFit/>
          </a:bodyPr>
          <a:lstStyle/>
          <a:p>
            <a:pPr algn="r"/>
            <a:r>
              <a:rPr lang="es-CO" sz="1000" i="1">
                <a:latin typeface="Arial" panose="020B0604020202020204" pitchFamily="34" charset="0"/>
                <a:cs typeface="Arial" panose="020B0604020202020204" pitchFamily="34" charset="0"/>
              </a:rPr>
              <a:t>Fuente: Hacia la Doble Materialidad. Prácticas de Empresas en América Latina (2023) GRI</a:t>
            </a:r>
          </a:p>
        </p:txBody>
      </p:sp>
      <p:pic>
        <p:nvPicPr>
          <p:cNvPr id="8" name="Imagen 7">
            <a:extLst>
              <a:ext uri="{FF2B5EF4-FFF2-40B4-BE49-F238E27FC236}">
                <a16:creationId xmlns:a16="http://schemas.microsoft.com/office/drawing/2014/main" id="{46185FEA-124E-4FE9-8D7E-8BEC706C352B}"/>
              </a:ext>
            </a:extLst>
          </p:cNvPr>
          <p:cNvPicPr>
            <a:picLocks noChangeAspect="1"/>
          </p:cNvPicPr>
          <p:nvPr/>
        </p:nvPicPr>
        <p:blipFill>
          <a:blip r:embed="rId2"/>
          <a:stretch>
            <a:fillRect/>
          </a:stretch>
        </p:blipFill>
        <p:spPr>
          <a:xfrm>
            <a:off x="4974193" y="422628"/>
            <a:ext cx="6161677" cy="5824851"/>
          </a:xfrm>
          <a:prstGeom prst="rect">
            <a:avLst/>
          </a:prstGeom>
        </p:spPr>
      </p:pic>
    </p:spTree>
    <p:extLst>
      <p:ext uri="{BB962C8B-B14F-4D97-AF65-F5344CB8AC3E}">
        <p14:creationId xmlns:p14="http://schemas.microsoft.com/office/powerpoint/2010/main" val="1485557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D91251-8C7F-79BC-B06C-7CF36F58EFE0}"/>
              </a:ext>
            </a:extLst>
          </p:cNvPr>
          <p:cNvSpPr>
            <a:spLocks noGrp="1"/>
          </p:cNvSpPr>
          <p:nvPr>
            <p:ph type="title"/>
          </p:nvPr>
        </p:nvSpPr>
        <p:spPr>
          <a:xfrm>
            <a:off x="988832" y="517496"/>
            <a:ext cx="10205379" cy="437913"/>
          </a:xfrm>
        </p:spPr>
        <p:txBody>
          <a:bodyPr lIns="91440" tIns="45720" rIns="91440" bIns="45720" anchor="ctr"/>
          <a:lstStyle/>
          <a:p>
            <a:r>
              <a:rPr lang="es-ES" b="0">
                <a:latin typeface="Arial Black"/>
                <a:cs typeface="Arial"/>
              </a:rPr>
              <a:t>Alineación de la Materialidad de Impacto del GRI con los Objetivos del Estado en la Constitución de 1991</a:t>
            </a:r>
            <a:endParaRPr lang="es-ES">
              <a:latin typeface="Arial Black"/>
              <a:cs typeface="Arial"/>
            </a:endParaRPr>
          </a:p>
        </p:txBody>
      </p:sp>
      <p:graphicFrame>
        <p:nvGraphicFramePr>
          <p:cNvPr id="72" name="Tabla 71">
            <a:extLst>
              <a:ext uri="{FF2B5EF4-FFF2-40B4-BE49-F238E27FC236}">
                <a16:creationId xmlns:a16="http://schemas.microsoft.com/office/drawing/2014/main" id="{BB4158AF-43DF-3325-83E3-2234B8FEA26D}"/>
              </a:ext>
            </a:extLst>
          </p:cNvPr>
          <p:cNvGraphicFramePr>
            <a:graphicFrameLocks noGrp="1"/>
          </p:cNvGraphicFramePr>
          <p:nvPr>
            <p:extLst>
              <p:ext uri="{D42A27DB-BD31-4B8C-83A1-F6EECF244321}">
                <p14:modId xmlns:p14="http://schemas.microsoft.com/office/powerpoint/2010/main" val="4038783310"/>
              </p:ext>
            </p:extLst>
          </p:nvPr>
        </p:nvGraphicFramePr>
        <p:xfrm>
          <a:off x="992037" y="1222075"/>
          <a:ext cx="10004074" cy="5015611"/>
        </p:xfrm>
        <a:graphic>
          <a:graphicData uri="http://schemas.openxmlformats.org/drawingml/2006/table">
            <a:tbl>
              <a:tblPr firstRow="1" bandRow="1">
                <a:tableStyleId>{5A111915-BE36-4E01-A7E5-04B1672EAD32}</a:tableStyleId>
              </a:tblPr>
              <a:tblGrid>
                <a:gridCol w="2934817">
                  <a:extLst>
                    <a:ext uri="{9D8B030D-6E8A-4147-A177-3AD203B41FA5}">
                      <a16:colId xmlns:a16="http://schemas.microsoft.com/office/drawing/2014/main" val="824288483"/>
                    </a:ext>
                  </a:extLst>
                </a:gridCol>
                <a:gridCol w="3734566">
                  <a:extLst>
                    <a:ext uri="{9D8B030D-6E8A-4147-A177-3AD203B41FA5}">
                      <a16:colId xmlns:a16="http://schemas.microsoft.com/office/drawing/2014/main" val="2001780437"/>
                    </a:ext>
                  </a:extLst>
                </a:gridCol>
                <a:gridCol w="3334691">
                  <a:extLst>
                    <a:ext uri="{9D8B030D-6E8A-4147-A177-3AD203B41FA5}">
                      <a16:colId xmlns:a16="http://schemas.microsoft.com/office/drawing/2014/main" val="37096131"/>
                    </a:ext>
                  </a:extLst>
                </a:gridCol>
              </a:tblGrid>
              <a:tr h="410591">
                <a:tc>
                  <a:txBody>
                    <a:bodyPr/>
                    <a:lstStyle/>
                    <a:p>
                      <a:r>
                        <a:rPr lang="es-ES"/>
                        <a:t>Aspecto</a:t>
                      </a:r>
                    </a:p>
                  </a:txBody>
                  <a:tcPr/>
                </a:tc>
                <a:tc>
                  <a:txBody>
                    <a:bodyPr/>
                    <a:lstStyle/>
                    <a:p>
                      <a:r>
                        <a:rPr lang="es-ES"/>
                        <a:t>Constitución Política 1991</a:t>
                      </a:r>
                    </a:p>
                  </a:txBody>
                  <a:tcPr/>
                </a:tc>
                <a:tc>
                  <a:txBody>
                    <a:bodyPr/>
                    <a:lstStyle/>
                    <a:p>
                      <a:r>
                        <a:rPr lang="es-ES"/>
                        <a:t>Estándares GRI</a:t>
                      </a:r>
                    </a:p>
                  </a:txBody>
                  <a:tcPr/>
                </a:tc>
                <a:extLst>
                  <a:ext uri="{0D108BD9-81ED-4DB2-BD59-A6C34878D82A}">
                    <a16:rowId xmlns:a16="http://schemas.microsoft.com/office/drawing/2014/main" val="1366125627"/>
                  </a:ext>
                </a:extLst>
              </a:tr>
              <a:tr h="719666">
                <a:tc>
                  <a:txBody>
                    <a:bodyPr/>
                    <a:lstStyle/>
                    <a:p>
                      <a:r>
                        <a:rPr lang="es-ES" sz="1400"/>
                        <a:t>Bienestar general y calidad de vida</a:t>
                      </a:r>
                    </a:p>
                  </a:txBody>
                  <a:tcPr/>
                </a:tc>
                <a:tc>
                  <a:txBody>
                    <a:bodyPr/>
                    <a:lstStyle/>
                    <a:p>
                      <a:pPr lvl="0">
                        <a:buNone/>
                      </a:pPr>
                      <a:r>
                        <a:rPr lang="es-ES" sz="1400" b="0" i="0" u="none" strike="noStrike" noProof="0">
                          <a:latin typeface="Calibri"/>
                        </a:rPr>
                        <a:t>Promueve el bienestar general y mejora la calidad de vida de la población (Art. 2 y 366).</a:t>
                      </a:r>
                      <a:endParaRPr lang="es-ES" sz="1400"/>
                    </a:p>
                  </a:txBody>
                  <a:tcPr/>
                </a:tc>
                <a:tc>
                  <a:txBody>
                    <a:bodyPr/>
                    <a:lstStyle/>
                    <a:p>
                      <a:pPr lvl="0">
                        <a:buNone/>
                      </a:pPr>
                      <a:r>
                        <a:rPr lang="es-ES" sz="1400" b="0" i="0" u="none" strike="noStrike" noProof="0">
                          <a:latin typeface="Calibri"/>
                        </a:rPr>
                        <a:t>Identifica y gestiona los impactos significativos de la empresa en la sociedad, economía y medio ambiente.</a:t>
                      </a:r>
                      <a:endParaRPr lang="es-ES" sz="1400"/>
                    </a:p>
                  </a:txBody>
                  <a:tcPr/>
                </a:tc>
                <a:extLst>
                  <a:ext uri="{0D108BD9-81ED-4DB2-BD59-A6C34878D82A}">
                    <a16:rowId xmlns:a16="http://schemas.microsoft.com/office/drawing/2014/main" val="1295684909"/>
                  </a:ext>
                </a:extLst>
              </a:tr>
              <a:tr h="825500">
                <a:tc>
                  <a:txBody>
                    <a:bodyPr/>
                    <a:lstStyle/>
                    <a:p>
                      <a:r>
                        <a:rPr lang="es-ES" sz="1400"/>
                        <a:t>Protección de los Derechos Fundamentales</a:t>
                      </a:r>
                    </a:p>
                  </a:txBody>
                  <a:tcPr/>
                </a:tc>
                <a:tc>
                  <a:txBody>
                    <a:bodyPr/>
                    <a:lstStyle/>
                    <a:p>
                      <a:pPr lvl="0">
                        <a:buNone/>
                      </a:pPr>
                      <a:r>
                        <a:rPr lang="es-ES" sz="1400" b="0" i="0" u="none" strike="noStrike" noProof="0">
                          <a:latin typeface="Calibri"/>
                        </a:rPr>
                        <a:t>Garantiza derechos fundamentales como la salud, la igualdad y un ambiente sano (Art. 11, 13, 79).</a:t>
                      </a:r>
                      <a:endParaRPr lang="es-ES" sz="1400"/>
                    </a:p>
                  </a:txBody>
                  <a:tcPr/>
                </a:tc>
                <a:tc>
                  <a:txBody>
                    <a:bodyPr/>
                    <a:lstStyle/>
                    <a:p>
                      <a:pPr lvl="0">
                        <a:buNone/>
                      </a:pPr>
                      <a:r>
                        <a:rPr lang="es-ES" sz="1400" b="0" i="0" u="none" strike="noStrike" noProof="0">
                          <a:latin typeface="Calibri"/>
                        </a:rPr>
                        <a:t>Exige reportar sobre cómo las actividades empresariales afectan derechos humanos y ambientales.</a:t>
                      </a:r>
                      <a:endParaRPr lang="es-ES" sz="1400"/>
                    </a:p>
                  </a:txBody>
                  <a:tcPr/>
                </a:tc>
                <a:extLst>
                  <a:ext uri="{0D108BD9-81ED-4DB2-BD59-A6C34878D82A}">
                    <a16:rowId xmlns:a16="http://schemas.microsoft.com/office/drawing/2014/main" val="223812573"/>
                  </a:ext>
                </a:extLst>
              </a:tr>
              <a:tr h="434742">
                <a:tc>
                  <a:txBody>
                    <a:bodyPr/>
                    <a:lstStyle/>
                    <a:p>
                      <a:pPr lvl="0">
                        <a:buNone/>
                      </a:pPr>
                      <a:r>
                        <a:rPr lang="es-ES" sz="1400" b="0" i="0" u="none" strike="noStrike" kern="1200" noProof="0">
                          <a:solidFill>
                            <a:schemeClr val="tx1"/>
                          </a:solidFill>
                          <a:latin typeface="Calibri"/>
                          <a:ea typeface="+mn-ea"/>
                          <a:cs typeface="+mn-cs"/>
                        </a:rPr>
                        <a:t>Desarrollo Sostenible</a:t>
                      </a:r>
                      <a:endParaRPr lang="es-ES" sz="1400" b="0" i="0" u="none" strike="noStrike" kern="1200">
                        <a:solidFill>
                          <a:schemeClr val="tx1"/>
                        </a:solidFill>
                        <a:latin typeface="Calibri"/>
                        <a:ea typeface="+mn-ea"/>
                        <a:cs typeface="+mn-cs"/>
                      </a:endParaRPr>
                    </a:p>
                  </a:txBody>
                  <a:tcPr/>
                </a:tc>
                <a:tc>
                  <a:txBody>
                    <a:bodyPr/>
                    <a:lstStyle/>
                    <a:p>
                      <a:pPr lvl="0">
                        <a:buNone/>
                      </a:pPr>
                      <a:r>
                        <a:rPr lang="es-ES" sz="1400" b="0" i="0" u="none" strike="noStrike" noProof="0">
                          <a:latin typeface="Calibri"/>
                        </a:rPr>
                        <a:t>Propone la sostenibilidad ambiental para las generaciones presentes y futuras (Art. 79).</a:t>
                      </a:r>
                      <a:endParaRPr lang="es-ES"/>
                    </a:p>
                  </a:txBody>
                  <a:tcPr/>
                </a:tc>
                <a:tc>
                  <a:txBody>
                    <a:bodyPr/>
                    <a:lstStyle/>
                    <a:p>
                      <a:pPr lvl="0">
                        <a:buNone/>
                      </a:pPr>
                      <a:r>
                        <a:rPr lang="es-ES" sz="1400" b="0" i="0" u="none" strike="noStrike" noProof="0">
                          <a:latin typeface="Calibri"/>
                        </a:rPr>
                        <a:t>Promueve la identificación, evaluación y mitigación  y reporte de los impactos ambientales, conectados con los derechos humanos para asegurar la sostenibilidad. Enfoque holístico.</a:t>
                      </a:r>
                      <a:endParaRPr lang="es-ES"/>
                    </a:p>
                  </a:txBody>
                  <a:tcPr/>
                </a:tc>
                <a:extLst>
                  <a:ext uri="{0D108BD9-81ED-4DB2-BD59-A6C34878D82A}">
                    <a16:rowId xmlns:a16="http://schemas.microsoft.com/office/drawing/2014/main" val="2292635933"/>
                  </a:ext>
                </a:extLst>
              </a:tr>
              <a:tr h="1143000">
                <a:tc>
                  <a:txBody>
                    <a:bodyPr/>
                    <a:lstStyle/>
                    <a:p>
                      <a:pPr lvl="0" algn="l">
                        <a:lnSpc>
                          <a:spcPct val="100000"/>
                        </a:lnSpc>
                        <a:spcBef>
                          <a:spcPts val="0"/>
                        </a:spcBef>
                        <a:spcAft>
                          <a:spcPts val="0"/>
                        </a:spcAft>
                        <a:buNone/>
                      </a:pPr>
                      <a:r>
                        <a:rPr lang="es-ES" sz="1400" b="0" i="0" u="none" strike="noStrike" kern="1200">
                          <a:solidFill>
                            <a:schemeClr val="tx1"/>
                          </a:solidFill>
                          <a:latin typeface="Calibri"/>
                          <a:ea typeface="+mn-ea"/>
                          <a:cs typeface="+mn-cs"/>
                        </a:rPr>
                        <a:t>Participación Ciudadana y Transparencia</a:t>
                      </a:r>
                    </a:p>
                    <a:p>
                      <a:pPr lvl="0">
                        <a:buNone/>
                      </a:pPr>
                      <a:endParaRPr lang="es-ES" sz="1400" b="0" i="0" u="none" strike="noStrike" kern="1200">
                        <a:solidFill>
                          <a:schemeClr val="tx1"/>
                        </a:solidFill>
                        <a:latin typeface="Calibri"/>
                        <a:ea typeface="+mn-ea"/>
                        <a:cs typeface="+mn-cs"/>
                      </a:endParaRPr>
                    </a:p>
                  </a:txBody>
                  <a:tcPr/>
                </a:tc>
                <a:tc>
                  <a:txBody>
                    <a:bodyPr/>
                    <a:lstStyle/>
                    <a:p>
                      <a:pPr lvl="0">
                        <a:buNone/>
                      </a:pPr>
                      <a:r>
                        <a:rPr lang="es-ES" sz="1400" b="0" i="0" u="none" strike="noStrike" noProof="0">
                          <a:latin typeface="Calibri"/>
                        </a:rPr>
                        <a:t>Fomenta un Estado democrático y participativo, y promueve la transparencia en la gestión pública (Art. 1 y 2).</a:t>
                      </a:r>
                      <a:endParaRPr lang="es-ES"/>
                    </a:p>
                  </a:txBody>
                  <a:tcPr/>
                </a:tc>
                <a:tc>
                  <a:txBody>
                    <a:bodyPr/>
                    <a:lstStyle/>
                    <a:p>
                      <a:pPr marL="0" lvl="0" indent="0" algn="l">
                        <a:lnSpc>
                          <a:spcPct val="100000"/>
                        </a:lnSpc>
                        <a:buNone/>
                      </a:pPr>
                      <a:r>
                        <a:rPr lang="es-ES" sz="1400" b="0" i="0" u="none" strike="noStrike" baseline="0" noProof="0">
                          <a:solidFill>
                            <a:srgbClr val="000000"/>
                          </a:solidFill>
                          <a:latin typeface="Calibri"/>
                        </a:rPr>
                        <a:t>Involucra a los grupos de interés en la identificación de temas materiales y la transparencia en la divulgación de información.</a:t>
                      </a:r>
                      <a:endParaRPr lang="es-ES"/>
                    </a:p>
                    <a:p>
                      <a:pPr lvl="0">
                        <a:buNone/>
                      </a:pPr>
                      <a:endParaRPr lang="es-ES" sz="1400"/>
                    </a:p>
                  </a:txBody>
                  <a:tcPr/>
                </a:tc>
                <a:extLst>
                  <a:ext uri="{0D108BD9-81ED-4DB2-BD59-A6C34878D82A}">
                    <a16:rowId xmlns:a16="http://schemas.microsoft.com/office/drawing/2014/main" val="3498401607"/>
                  </a:ext>
                </a:extLst>
              </a:tr>
              <a:tr h="434742">
                <a:tc>
                  <a:txBody>
                    <a:bodyPr/>
                    <a:lstStyle/>
                    <a:p>
                      <a:pPr lvl="0">
                        <a:buNone/>
                      </a:pPr>
                      <a:r>
                        <a:rPr lang="es-ES" sz="1400" b="0" i="0" u="none" strike="noStrike" noProof="0">
                          <a:latin typeface="Calibri"/>
                        </a:rPr>
                        <a:t>Responsabilidad Social y Ética Corporativa</a:t>
                      </a:r>
                      <a:endParaRPr lang="es-ES"/>
                    </a:p>
                  </a:txBody>
                  <a:tcPr/>
                </a:tc>
                <a:tc>
                  <a:txBody>
                    <a:bodyPr/>
                    <a:lstStyle/>
                    <a:p>
                      <a:pPr marL="0" lvl="0" indent="0" algn="l">
                        <a:lnSpc>
                          <a:spcPct val="100000"/>
                        </a:lnSpc>
                        <a:buNone/>
                      </a:pPr>
                      <a:r>
                        <a:rPr lang="es-ES" sz="1400" b="0" i="0" u="none" strike="noStrike" baseline="0" noProof="0">
                          <a:solidFill>
                            <a:srgbClr val="000000"/>
                          </a:solidFill>
                          <a:latin typeface="Calibri"/>
                        </a:rPr>
                        <a:t>Incentiva la responsabilidad social de las empresas alineada con el bien común (Art. 333).</a:t>
                      </a:r>
                      <a:endParaRPr lang="es-ES"/>
                    </a:p>
                  </a:txBody>
                  <a:tcPr/>
                </a:tc>
                <a:tc>
                  <a:txBody>
                    <a:bodyPr/>
                    <a:lstStyle/>
                    <a:p>
                      <a:pPr marL="0" lvl="0" indent="0" algn="l">
                        <a:lnSpc>
                          <a:spcPct val="100000"/>
                        </a:lnSpc>
                        <a:buNone/>
                      </a:pPr>
                      <a:r>
                        <a:rPr lang="es-ES" sz="1400" b="0" i="0" u="none" strike="noStrike" baseline="0" noProof="0">
                          <a:solidFill>
                            <a:srgbClr val="000000"/>
                          </a:solidFill>
                          <a:latin typeface="Calibri"/>
                        </a:rPr>
                        <a:t>Impulsa a las empresas a gestionar sus impactos sociales y ambientales de manera ética y sostenible.</a:t>
                      </a:r>
                      <a:endParaRPr lang="es-ES"/>
                    </a:p>
                  </a:txBody>
                  <a:tcPr/>
                </a:tc>
                <a:extLst>
                  <a:ext uri="{0D108BD9-81ED-4DB2-BD59-A6C34878D82A}">
                    <a16:rowId xmlns:a16="http://schemas.microsoft.com/office/drawing/2014/main" val="2729639965"/>
                  </a:ext>
                </a:extLst>
              </a:tr>
            </a:tbl>
          </a:graphicData>
        </a:graphic>
      </p:graphicFrame>
    </p:spTree>
    <p:extLst>
      <p:ext uri="{BB962C8B-B14F-4D97-AF65-F5344CB8AC3E}">
        <p14:creationId xmlns:p14="http://schemas.microsoft.com/office/powerpoint/2010/main" val="2210889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022B4-A689-4612-B326-BC6D2297CC32}"/>
              </a:ext>
            </a:extLst>
          </p:cNvPr>
          <p:cNvSpPr>
            <a:spLocks noGrp="1"/>
          </p:cNvSpPr>
          <p:nvPr>
            <p:ph type="title"/>
          </p:nvPr>
        </p:nvSpPr>
        <p:spPr>
          <a:prstGeom prst="rect">
            <a:avLst/>
          </a:prstGeom>
        </p:spPr>
        <p:txBody>
          <a:bodyPr anchor="ctr">
            <a:noAutofit/>
          </a:bodyPr>
          <a:lstStyle/>
          <a:p>
            <a:r>
              <a:rPr lang="en-US"/>
              <a:t>Agenda</a:t>
            </a:r>
          </a:p>
        </p:txBody>
      </p:sp>
      <p:sp>
        <p:nvSpPr>
          <p:cNvPr id="2" name="Text Placeholder 1">
            <a:extLst>
              <a:ext uri="{FF2B5EF4-FFF2-40B4-BE49-F238E27FC236}">
                <a16:creationId xmlns:a16="http://schemas.microsoft.com/office/drawing/2014/main" id="{0FCF8107-4EDF-4CEF-A5DC-BB5D45EC2100}"/>
              </a:ext>
            </a:extLst>
          </p:cNvPr>
          <p:cNvSpPr>
            <a:spLocks noGrp="1"/>
          </p:cNvSpPr>
          <p:nvPr>
            <p:ph type="body" sz="quarter" idx="12"/>
          </p:nvPr>
        </p:nvSpPr>
        <p:spPr>
          <a:xfrm>
            <a:off x="4063041" y="962526"/>
            <a:ext cx="7809782" cy="5216023"/>
          </a:xfrm>
        </p:spPr>
        <p:txBody>
          <a:bodyPr lIns="91440" tIns="45720" rIns="91440" bIns="45720" anchor="ctr"/>
          <a:lstStyle/>
          <a:p>
            <a:pPr marL="514350" indent="-514350">
              <a:buFont typeface="+mj-lt"/>
              <a:buAutoNum type="romanLcPeriod"/>
            </a:pPr>
            <a:r>
              <a:rPr lang="es-CO">
                <a:latin typeface="Arial"/>
                <a:cs typeface="Arial"/>
              </a:rPr>
              <a:t>Sobre GRI</a:t>
            </a:r>
          </a:p>
          <a:p>
            <a:pPr marL="514350" indent="-514350">
              <a:buAutoNum type="romanLcPeriod"/>
            </a:pPr>
            <a:r>
              <a:rPr lang="es-CO">
                <a:latin typeface="Arial"/>
                <a:cs typeface="Arial"/>
              </a:rPr>
              <a:t>Ecosistema del reporte </a:t>
            </a:r>
            <a:endParaRPr lang="en-US">
              <a:latin typeface="Arial"/>
              <a:cs typeface="Arial"/>
            </a:endParaRPr>
          </a:p>
          <a:p>
            <a:pPr marL="514350" indent="-514350">
              <a:buFont typeface="+mj-lt"/>
              <a:buAutoNum type="romanLcPeriod"/>
            </a:pPr>
            <a:r>
              <a:rPr lang="en-US" err="1">
                <a:latin typeface="Arial"/>
                <a:cs typeface="Arial"/>
              </a:rPr>
              <a:t>Estándares</a:t>
            </a:r>
            <a:r>
              <a:rPr lang="en-US">
                <a:latin typeface="Arial"/>
                <a:cs typeface="Arial"/>
              </a:rPr>
              <a:t> GRI para la </a:t>
            </a:r>
            <a:r>
              <a:rPr lang="en-US" err="1">
                <a:latin typeface="Arial"/>
                <a:cs typeface="Arial"/>
              </a:rPr>
              <a:t>elaboración</a:t>
            </a:r>
            <a:r>
              <a:rPr lang="en-US">
                <a:latin typeface="Arial"/>
                <a:cs typeface="Arial"/>
              </a:rPr>
              <a:t> de </a:t>
            </a:r>
            <a:r>
              <a:rPr lang="en-US" err="1">
                <a:latin typeface="Arial"/>
                <a:cs typeface="Arial"/>
              </a:rPr>
              <a:t>reportes</a:t>
            </a:r>
            <a:endParaRPr lang="en-US">
              <a:latin typeface="Arial"/>
              <a:cs typeface="Arial"/>
            </a:endParaRPr>
          </a:p>
          <a:p>
            <a:pPr marL="514350" indent="-514350">
              <a:buFont typeface="+mj-lt"/>
              <a:buAutoNum type="romanLcPeriod"/>
            </a:pPr>
            <a:r>
              <a:rPr lang="en-US">
                <a:latin typeface="Arial"/>
                <a:cs typeface="Arial"/>
              </a:rPr>
              <a:t>El </a:t>
            </a:r>
            <a:r>
              <a:rPr lang="en-US" err="1">
                <a:latin typeface="Arial"/>
                <a:cs typeface="Arial"/>
              </a:rPr>
              <a:t>concepto</a:t>
            </a:r>
            <a:r>
              <a:rPr lang="en-US">
                <a:latin typeface="Arial"/>
                <a:cs typeface="Arial"/>
              </a:rPr>
              <a:t> de la </a:t>
            </a:r>
            <a:r>
              <a:rPr lang="en-US" err="1">
                <a:latin typeface="Arial"/>
                <a:cs typeface="Arial"/>
              </a:rPr>
              <a:t>materialidad</a:t>
            </a:r>
            <a:r>
              <a:rPr lang="en-US">
                <a:latin typeface="Arial"/>
                <a:cs typeface="Arial"/>
              </a:rPr>
              <a:t> (dos </a:t>
            </a:r>
            <a:r>
              <a:rPr lang="en-US" err="1">
                <a:latin typeface="Arial"/>
                <a:cs typeface="Arial"/>
              </a:rPr>
              <a:t>perspectivas</a:t>
            </a:r>
            <a:r>
              <a:rPr lang="en-US">
                <a:latin typeface="Arial"/>
                <a:cs typeface="Arial"/>
              </a:rPr>
              <a:t>)</a:t>
            </a:r>
          </a:p>
          <a:p>
            <a:pPr marL="514350" indent="-514350">
              <a:buAutoNum type="romanLcPeriod"/>
            </a:pPr>
            <a:r>
              <a:rPr lang="en-US" b="1">
                <a:latin typeface="Arial"/>
                <a:cs typeface="Arial"/>
              </a:rPr>
              <a:t>GRI y </a:t>
            </a:r>
            <a:r>
              <a:rPr lang="en-US" b="1" err="1">
                <a:latin typeface="Arial"/>
                <a:cs typeface="Arial"/>
              </a:rPr>
              <a:t>el</a:t>
            </a:r>
            <a:r>
              <a:rPr lang="en-US" b="1">
                <a:latin typeface="Arial"/>
                <a:cs typeface="Arial"/>
              </a:rPr>
              <a:t> Sector Público</a:t>
            </a:r>
          </a:p>
          <a:p>
            <a:pPr marL="514350" indent="-514350">
              <a:buFont typeface="+mj-lt"/>
              <a:buAutoNum type="romanLcPeriod"/>
            </a:pPr>
            <a:endParaRPr lang="en-GB"/>
          </a:p>
        </p:txBody>
      </p:sp>
    </p:spTree>
    <p:extLst>
      <p:ext uri="{BB962C8B-B14F-4D97-AF65-F5344CB8AC3E}">
        <p14:creationId xmlns:p14="http://schemas.microsoft.com/office/powerpoint/2010/main" val="4013941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78A41B4-8A16-9D71-192E-7ABC17843154}"/>
              </a:ext>
            </a:extLst>
          </p:cNvPr>
          <p:cNvSpPr>
            <a:spLocks noGrp="1"/>
          </p:cNvSpPr>
          <p:nvPr>
            <p:ph type="body" sz="quarter" idx="12"/>
          </p:nvPr>
        </p:nvSpPr>
        <p:spPr/>
        <p:txBody>
          <a:bodyPr/>
          <a:lstStyle/>
          <a:p>
            <a:endParaRPr lang="es-ES"/>
          </a:p>
        </p:txBody>
      </p:sp>
      <p:sp>
        <p:nvSpPr>
          <p:cNvPr id="2" name="Título 1">
            <a:extLst>
              <a:ext uri="{FF2B5EF4-FFF2-40B4-BE49-F238E27FC236}">
                <a16:creationId xmlns:a16="http://schemas.microsoft.com/office/drawing/2014/main" id="{0BEF5CC5-4837-FEE4-C0F6-27C088E9816B}"/>
              </a:ext>
            </a:extLst>
          </p:cNvPr>
          <p:cNvSpPr>
            <a:spLocks noGrp="1"/>
          </p:cNvSpPr>
          <p:nvPr>
            <p:ph type="title"/>
          </p:nvPr>
        </p:nvSpPr>
        <p:spPr/>
        <p:txBody>
          <a:bodyPr lIns="91440" tIns="45720" rIns="91440" bIns="45720" anchor="ctr"/>
          <a:lstStyle/>
          <a:p>
            <a:r>
              <a:rPr lang="es-ES">
                <a:latin typeface="Arial Black"/>
                <a:cs typeface="Arial"/>
              </a:rPr>
              <a:t>Nuestro Trabajo con Formuladores de Política Pública</a:t>
            </a:r>
            <a:endParaRPr lang="es-ES"/>
          </a:p>
        </p:txBody>
      </p:sp>
      <p:graphicFrame>
        <p:nvGraphicFramePr>
          <p:cNvPr id="5" name="Diagrama 4">
            <a:extLst>
              <a:ext uri="{FF2B5EF4-FFF2-40B4-BE49-F238E27FC236}">
                <a16:creationId xmlns:a16="http://schemas.microsoft.com/office/drawing/2014/main" id="{8E4DC522-2B60-D3B1-9B94-92514B3F0625}"/>
              </a:ext>
            </a:extLst>
          </p:cNvPr>
          <p:cNvGraphicFramePr/>
          <p:nvPr>
            <p:extLst>
              <p:ext uri="{D42A27DB-BD31-4B8C-83A1-F6EECF244321}">
                <p14:modId xmlns:p14="http://schemas.microsoft.com/office/powerpoint/2010/main" val="2243198783"/>
              </p:ext>
            </p:extLst>
          </p:nvPr>
        </p:nvGraphicFramePr>
        <p:xfrm>
          <a:off x="1020792" y="1111369"/>
          <a:ext cx="10696754" cy="551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6504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71DDEA6-D8BF-6F7A-8DDF-4A7F65272900}"/>
              </a:ext>
            </a:extLst>
          </p:cNvPr>
          <p:cNvSpPr>
            <a:spLocks noGrp="1"/>
          </p:cNvSpPr>
          <p:nvPr>
            <p:ph type="body" sz="quarter" idx="12"/>
          </p:nvPr>
        </p:nvSpPr>
        <p:spPr>
          <a:xfrm>
            <a:off x="721415" y="5998029"/>
            <a:ext cx="11350842" cy="720599"/>
          </a:xfrm>
        </p:spPr>
        <p:txBody>
          <a:bodyPr/>
          <a:lstStyle/>
          <a:p>
            <a:pPr marL="0" indent="0">
              <a:buNone/>
            </a:pPr>
            <a:r>
              <a:rPr lang="es-MX" sz="1400" b="1" i="1">
                <a:solidFill>
                  <a:schemeClr val="accent2"/>
                </a:solidFill>
              </a:rPr>
              <a:t>Nota: </a:t>
            </a:r>
            <a:r>
              <a:rPr lang="es-MX" sz="1400" i="1"/>
              <a:t>Estos son algunos ejemplos de entidades públicas que realizan informe de sostenibilidad usando los Estándares GRI que hemos seleccionado de manera ilustrativa. De ninguna manera constituye una lista taxativa ni un reconocimiento o validación a los informes realizados por estas organizaciones.</a:t>
            </a:r>
          </a:p>
        </p:txBody>
      </p:sp>
      <p:sp>
        <p:nvSpPr>
          <p:cNvPr id="3" name="Título 2">
            <a:extLst>
              <a:ext uri="{FF2B5EF4-FFF2-40B4-BE49-F238E27FC236}">
                <a16:creationId xmlns:a16="http://schemas.microsoft.com/office/drawing/2014/main" id="{F9605437-F528-FA98-6045-799FFCC231B6}"/>
              </a:ext>
            </a:extLst>
          </p:cNvPr>
          <p:cNvSpPr>
            <a:spLocks noGrp="1"/>
          </p:cNvSpPr>
          <p:nvPr>
            <p:ph type="title"/>
          </p:nvPr>
        </p:nvSpPr>
        <p:spPr>
          <a:xfrm>
            <a:off x="1017587" y="215572"/>
            <a:ext cx="10205379" cy="720599"/>
          </a:xfrm>
        </p:spPr>
        <p:txBody>
          <a:bodyPr lIns="91440" tIns="45720" rIns="91440" bIns="45720" anchor="ctr"/>
          <a:lstStyle/>
          <a:p>
            <a:r>
              <a:rPr lang="es-MX">
                <a:latin typeface="Arial Black"/>
                <a:cs typeface="Arial"/>
              </a:rPr>
              <a:t>Ejemplos de entidades públicas que han realizado informe de sostenibilidad</a:t>
            </a:r>
            <a:endParaRPr lang="es-ES"/>
          </a:p>
        </p:txBody>
      </p:sp>
      <p:pic>
        <p:nvPicPr>
          <p:cNvPr id="1026" name="Picture 2" descr="logo-alcaldia – Medellin lab">
            <a:extLst>
              <a:ext uri="{FF2B5EF4-FFF2-40B4-BE49-F238E27FC236}">
                <a16:creationId xmlns:a16="http://schemas.microsoft.com/office/drawing/2014/main" id="{AC36EA90-29B2-DF99-3F0D-2523DD408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230" y="1290204"/>
            <a:ext cx="1886816" cy="1353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LA">
            <a:extLst>
              <a:ext uri="{FF2B5EF4-FFF2-40B4-BE49-F238E27FC236}">
                <a16:creationId xmlns:a16="http://schemas.microsoft.com/office/drawing/2014/main" id="{834183AB-AB27-5DFC-0A16-8A730E73A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777" y="796206"/>
            <a:ext cx="1942228" cy="19422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mara de Comercio de Barranquilla - Sede Administrativa">
            <a:extLst>
              <a:ext uri="{FF2B5EF4-FFF2-40B4-BE49-F238E27FC236}">
                <a16:creationId xmlns:a16="http://schemas.microsoft.com/office/drawing/2014/main" id="{8236DDAA-713F-16BB-19D2-D54F78511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7673" y="1290204"/>
            <a:ext cx="2560585" cy="9542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PF Córdoba - Ministerio Público Fiscal Córdoba - Convenios">
            <a:extLst>
              <a:ext uri="{FF2B5EF4-FFF2-40B4-BE49-F238E27FC236}">
                <a16:creationId xmlns:a16="http://schemas.microsoft.com/office/drawing/2014/main" id="{EC0C853D-006F-7596-4348-816F8305A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101" y="3220099"/>
            <a:ext cx="2335327" cy="16347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obierno de la provincia de Córdoba logo, Vector Logo of Gobierno de la ...">
            <a:extLst>
              <a:ext uri="{FF2B5EF4-FFF2-40B4-BE49-F238E27FC236}">
                <a16:creationId xmlns:a16="http://schemas.microsoft.com/office/drawing/2014/main" id="{6020ECFF-716E-F946-BA3E-462B5B75DB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4109" y="2643616"/>
            <a:ext cx="2327564" cy="23275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uperintendencia de sociedades emite resolución por la cual se derogan ...">
            <a:extLst>
              <a:ext uri="{FF2B5EF4-FFF2-40B4-BE49-F238E27FC236}">
                <a16:creationId xmlns:a16="http://schemas.microsoft.com/office/drawing/2014/main" id="{AF6A7803-AC52-C4BC-2B7C-094B591BC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9354" y="2738434"/>
            <a:ext cx="2077311" cy="207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277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9CAD77F-CD31-E61B-49E4-19812CE43932}"/>
              </a:ext>
            </a:extLst>
          </p:cNvPr>
          <p:cNvSpPr>
            <a:spLocks noGrp="1"/>
          </p:cNvSpPr>
          <p:nvPr>
            <p:ph type="title"/>
          </p:nvPr>
        </p:nvSpPr>
        <p:spPr/>
        <p:txBody>
          <a:bodyPr/>
          <a:lstStyle/>
          <a:p>
            <a:r>
              <a:rPr lang="es-MX"/>
              <a:t>Oportunidades de aprendizaje con GRI</a:t>
            </a:r>
          </a:p>
        </p:txBody>
      </p:sp>
      <p:sp>
        <p:nvSpPr>
          <p:cNvPr id="4" name="Marcador de texto 3">
            <a:extLst>
              <a:ext uri="{FF2B5EF4-FFF2-40B4-BE49-F238E27FC236}">
                <a16:creationId xmlns:a16="http://schemas.microsoft.com/office/drawing/2014/main" id="{21C7F733-0381-E2E9-9C5C-BDF5BC52FD65}"/>
              </a:ext>
            </a:extLst>
          </p:cNvPr>
          <p:cNvSpPr>
            <a:spLocks noGrp="1"/>
          </p:cNvSpPr>
          <p:nvPr>
            <p:ph type="body" sz="quarter" idx="13"/>
          </p:nvPr>
        </p:nvSpPr>
        <p:spPr/>
        <p:txBody>
          <a:bodyPr/>
          <a:lstStyle/>
          <a:p>
            <a:r>
              <a:rPr lang="es-MX"/>
              <a:t>A tu medida</a:t>
            </a:r>
          </a:p>
        </p:txBody>
      </p:sp>
      <p:sp>
        <p:nvSpPr>
          <p:cNvPr id="5" name="CuadroTexto 4">
            <a:extLst>
              <a:ext uri="{FF2B5EF4-FFF2-40B4-BE49-F238E27FC236}">
                <a16:creationId xmlns:a16="http://schemas.microsoft.com/office/drawing/2014/main" id="{1191BB93-B9DE-7F7B-E5A8-E9A8E46A1C20}"/>
              </a:ext>
            </a:extLst>
          </p:cNvPr>
          <p:cNvSpPr txBox="1"/>
          <p:nvPr/>
        </p:nvSpPr>
        <p:spPr>
          <a:xfrm>
            <a:off x="1017091" y="1157640"/>
            <a:ext cx="3181051" cy="584775"/>
          </a:xfrm>
          <a:prstGeom prst="rect">
            <a:avLst/>
          </a:prstGeom>
          <a:noFill/>
        </p:spPr>
        <p:txBody>
          <a:bodyPr wrap="square" rtlCol="0">
            <a:spAutoFit/>
          </a:bodyPr>
          <a:lstStyle/>
          <a:p>
            <a:r>
              <a:rPr lang="es-MX" sz="1600" b="1">
                <a:solidFill>
                  <a:schemeClr val="accent1"/>
                </a:solidFill>
                <a:latin typeface="Arial" panose="020B0604020202020204" pitchFamily="34" charset="0"/>
                <a:cs typeface="Arial" panose="020B0604020202020204" pitchFamily="34" charset="0"/>
              </a:rPr>
              <a:t>ABC de los Estándares GRI para funcionarios públicos</a:t>
            </a:r>
          </a:p>
        </p:txBody>
      </p:sp>
      <p:pic>
        <p:nvPicPr>
          <p:cNvPr id="7" name="Imagen 6">
            <a:extLst>
              <a:ext uri="{FF2B5EF4-FFF2-40B4-BE49-F238E27FC236}">
                <a16:creationId xmlns:a16="http://schemas.microsoft.com/office/drawing/2014/main" id="{5376CFB4-74F4-D9DE-64DE-E6D445A57E69}"/>
              </a:ext>
            </a:extLst>
          </p:cNvPr>
          <p:cNvPicPr>
            <a:picLocks noChangeAspect="1"/>
          </p:cNvPicPr>
          <p:nvPr/>
        </p:nvPicPr>
        <p:blipFill>
          <a:blip r:embed="rId2"/>
          <a:stretch>
            <a:fillRect/>
          </a:stretch>
        </p:blipFill>
        <p:spPr>
          <a:xfrm>
            <a:off x="1017091" y="1814314"/>
            <a:ext cx="3167228" cy="4501480"/>
          </a:xfrm>
          <a:prstGeom prst="rect">
            <a:avLst/>
          </a:prstGeom>
        </p:spPr>
      </p:pic>
      <p:pic>
        <p:nvPicPr>
          <p:cNvPr id="9" name="Imagen 8">
            <a:extLst>
              <a:ext uri="{FF2B5EF4-FFF2-40B4-BE49-F238E27FC236}">
                <a16:creationId xmlns:a16="http://schemas.microsoft.com/office/drawing/2014/main" id="{4C6D47EC-6E3A-10D7-3C7F-AF11DA9296FF}"/>
              </a:ext>
            </a:extLst>
          </p:cNvPr>
          <p:cNvPicPr>
            <a:picLocks noChangeAspect="1"/>
          </p:cNvPicPr>
          <p:nvPr/>
        </p:nvPicPr>
        <p:blipFill rotWithShape="1">
          <a:blip r:embed="rId3">
            <a:extLst>
              <a:ext uri="{28A0092B-C50C-407E-A947-70E740481C1C}">
                <a14:useLocalDpi xmlns:a14="http://schemas.microsoft.com/office/drawing/2010/main" val="0"/>
              </a:ext>
            </a:extLst>
          </a:blip>
          <a:srcRect l="8181" t="8075" r="7968" b="7303"/>
          <a:stretch/>
        </p:blipFill>
        <p:spPr>
          <a:xfrm>
            <a:off x="2586882" y="4775553"/>
            <a:ext cx="1597437" cy="1612140"/>
          </a:xfrm>
          <a:prstGeom prst="rect">
            <a:avLst/>
          </a:prstGeom>
        </p:spPr>
      </p:pic>
      <p:sp>
        <p:nvSpPr>
          <p:cNvPr id="10" name="CuadroTexto 9">
            <a:extLst>
              <a:ext uri="{FF2B5EF4-FFF2-40B4-BE49-F238E27FC236}">
                <a16:creationId xmlns:a16="http://schemas.microsoft.com/office/drawing/2014/main" id="{97DF43A5-D37F-CEDA-A21F-89716BB0FDBF}"/>
              </a:ext>
            </a:extLst>
          </p:cNvPr>
          <p:cNvSpPr txBox="1"/>
          <p:nvPr/>
        </p:nvSpPr>
        <p:spPr>
          <a:xfrm>
            <a:off x="5085500" y="1710208"/>
            <a:ext cx="5006975" cy="2308324"/>
          </a:xfrm>
          <a:prstGeom prst="rect">
            <a:avLst/>
          </a:prstGeom>
          <a:noFill/>
        </p:spPr>
        <p:txBody>
          <a:bodyPr wrap="square" lIns="91440" tIns="45720" rIns="91440" bIns="45720" rtlCol="0" anchor="t">
            <a:spAutoFit/>
          </a:bodyPr>
          <a:lstStyle/>
          <a:p>
            <a:r>
              <a:rPr lang="es-MX" sz="3600" b="1">
                <a:solidFill>
                  <a:schemeClr val="accent1"/>
                </a:solidFill>
                <a:latin typeface="Arial"/>
                <a:cs typeface="Arial"/>
              </a:rPr>
              <a:t>GRI </a:t>
            </a:r>
            <a:r>
              <a:rPr lang="es-MX" sz="3600" b="1" err="1">
                <a:solidFill>
                  <a:schemeClr val="accent1"/>
                </a:solidFill>
                <a:latin typeface="Arial"/>
                <a:cs typeface="Arial"/>
              </a:rPr>
              <a:t>Academy</a:t>
            </a:r>
            <a:r>
              <a:rPr lang="es-MX" sz="3600" b="1">
                <a:solidFill>
                  <a:schemeClr val="accent1"/>
                </a:solidFill>
                <a:latin typeface="Arial"/>
                <a:cs typeface="Arial"/>
              </a:rPr>
              <a:t>: Tutorías GRI para Líderes Públicos en América Latina</a:t>
            </a:r>
          </a:p>
        </p:txBody>
      </p:sp>
      <p:sp>
        <p:nvSpPr>
          <p:cNvPr id="11" name="CuadroTexto 10">
            <a:extLst>
              <a:ext uri="{FF2B5EF4-FFF2-40B4-BE49-F238E27FC236}">
                <a16:creationId xmlns:a16="http://schemas.microsoft.com/office/drawing/2014/main" id="{B59307B7-34A3-D30B-2219-AE92161243F9}"/>
              </a:ext>
            </a:extLst>
          </p:cNvPr>
          <p:cNvSpPr txBox="1"/>
          <p:nvPr/>
        </p:nvSpPr>
        <p:spPr>
          <a:xfrm>
            <a:off x="5081091" y="5731019"/>
            <a:ext cx="3181051" cy="830997"/>
          </a:xfrm>
          <a:prstGeom prst="rect">
            <a:avLst/>
          </a:prstGeom>
          <a:noFill/>
        </p:spPr>
        <p:txBody>
          <a:bodyPr wrap="square" rtlCol="0">
            <a:spAutoFit/>
          </a:bodyPr>
          <a:lstStyle/>
          <a:p>
            <a:r>
              <a:rPr lang="es-MX" sz="1600">
                <a:solidFill>
                  <a:schemeClr val="accent1"/>
                </a:solidFill>
                <a:latin typeface="Arial" panose="020B0604020202020204" pitchFamily="34" charset="0"/>
                <a:cs typeface="Arial" panose="020B0604020202020204" pitchFamily="34" charset="0"/>
              </a:rPr>
              <a:t>Escribe a </a:t>
            </a:r>
            <a:r>
              <a:rPr lang="es-MX" sz="1600">
                <a:solidFill>
                  <a:schemeClr val="accent1"/>
                </a:solidFill>
                <a:latin typeface="Arial" panose="020B0604020202020204" pitchFamily="34" charset="0"/>
                <a:cs typeface="Arial" panose="020B0604020202020204" pitchFamily="34" charset="0"/>
                <a:hlinkClick r:id="rId4"/>
              </a:rPr>
              <a:t>latam@globalreporting.org</a:t>
            </a:r>
            <a:r>
              <a:rPr lang="es-MX" sz="1600">
                <a:solidFill>
                  <a:schemeClr val="accent1"/>
                </a:solidFill>
                <a:latin typeface="Arial" panose="020B0604020202020204" pitchFamily="34" charset="0"/>
                <a:cs typeface="Arial" panose="020B0604020202020204" pitchFamily="34" charset="0"/>
              </a:rPr>
              <a:t> para más información</a:t>
            </a:r>
          </a:p>
        </p:txBody>
      </p:sp>
    </p:spTree>
    <p:extLst>
      <p:ext uri="{BB962C8B-B14F-4D97-AF65-F5344CB8AC3E}">
        <p14:creationId xmlns:p14="http://schemas.microsoft.com/office/powerpoint/2010/main" val="2683758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alt text provided for this image">
            <a:extLst>
              <a:ext uri="{FF2B5EF4-FFF2-40B4-BE49-F238E27FC236}">
                <a16:creationId xmlns:a16="http://schemas.microsoft.com/office/drawing/2014/main" id="{9A6CE6A9-9B8D-CDFE-75D4-8C41F956C7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36" t="8218" r="5973" b="8509"/>
          <a:stretch/>
        </p:blipFill>
        <p:spPr bwMode="auto">
          <a:xfrm>
            <a:off x="7221021" y="905287"/>
            <a:ext cx="4100053" cy="3965877"/>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9C9664AF-05D8-05F3-54A1-D5153F28D277}"/>
              </a:ext>
            </a:extLst>
          </p:cNvPr>
          <p:cNvSpPr>
            <a:spLocks noGrp="1"/>
          </p:cNvSpPr>
          <p:nvPr>
            <p:ph type="title"/>
          </p:nvPr>
        </p:nvSpPr>
        <p:spPr/>
        <p:txBody>
          <a:bodyPr/>
          <a:lstStyle/>
          <a:p>
            <a:r>
              <a:rPr lang="es-MX">
                <a:solidFill>
                  <a:schemeClr val="accent1"/>
                </a:solidFill>
              </a:rPr>
              <a:t>COP 16</a:t>
            </a:r>
          </a:p>
        </p:txBody>
      </p:sp>
      <p:pic>
        <p:nvPicPr>
          <p:cNvPr id="3076" name="Picture 4" descr="No alt text provided for this image">
            <a:extLst>
              <a:ext uri="{FF2B5EF4-FFF2-40B4-BE49-F238E27FC236}">
                <a16:creationId xmlns:a16="http://schemas.microsoft.com/office/drawing/2014/main" id="{201BA7EE-F1C5-5583-17D6-244636189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7" y="1455174"/>
            <a:ext cx="5369586" cy="30127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E0CB4F-4F0F-FC60-017B-EB276C58736A}"/>
              </a:ext>
            </a:extLst>
          </p:cNvPr>
          <p:cNvSpPr txBox="1"/>
          <p:nvPr/>
        </p:nvSpPr>
        <p:spPr>
          <a:xfrm>
            <a:off x="8016240" y="5122966"/>
            <a:ext cx="3718560" cy="923330"/>
          </a:xfrm>
          <a:prstGeom prst="rect">
            <a:avLst/>
          </a:prstGeom>
          <a:noFill/>
        </p:spPr>
        <p:txBody>
          <a:bodyPr wrap="square">
            <a:spAutoFit/>
          </a:bodyPr>
          <a:lstStyle/>
          <a:p>
            <a:pPr rtl="0"/>
            <a:r>
              <a:rPr lang="en-US">
                <a:effectLst/>
                <a:latin typeface="-apple-system"/>
                <a:hlinkClick r:id="rId4" tooltip="https://shorturl.at/f2479"/>
              </a:rPr>
              <a:t>https://shorturl.at/F2479</a:t>
            </a:r>
            <a:endParaRPr lang="en-US">
              <a:effectLst/>
              <a:latin typeface="-apple-system"/>
            </a:endParaRPr>
          </a:p>
          <a:p>
            <a:pPr rtl="0"/>
            <a:r>
              <a:rPr lang="en-US">
                <a:effectLst/>
                <a:latin typeface="-apple-system"/>
              </a:rPr>
              <a:t>shared via SharePoint</a:t>
            </a:r>
          </a:p>
          <a:p>
            <a:r>
              <a:rPr lang="en-US">
                <a:effectLst/>
                <a:latin typeface="-apple-system"/>
              </a:rPr>
              <a:t> </a:t>
            </a:r>
            <a:endParaRPr lang="en-US"/>
          </a:p>
        </p:txBody>
      </p:sp>
    </p:spTree>
    <p:extLst>
      <p:ext uri="{BB962C8B-B14F-4D97-AF65-F5344CB8AC3E}">
        <p14:creationId xmlns:p14="http://schemas.microsoft.com/office/powerpoint/2010/main" val="795593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9C4E62-13AA-D85A-FDEB-E4B0075107CA}"/>
              </a:ext>
            </a:extLst>
          </p:cNvPr>
          <p:cNvSpPr>
            <a:spLocks noGrp="1"/>
          </p:cNvSpPr>
          <p:nvPr>
            <p:ph type="title"/>
          </p:nvPr>
        </p:nvSpPr>
        <p:spPr/>
        <p:txBody>
          <a:bodyPr/>
          <a:lstStyle/>
          <a:p>
            <a:r>
              <a:rPr lang="es-MX"/>
              <a:t>Descarga los Estándares GRI</a:t>
            </a:r>
          </a:p>
        </p:txBody>
      </p:sp>
      <p:sp>
        <p:nvSpPr>
          <p:cNvPr id="3" name="Marcador de texto 2">
            <a:extLst>
              <a:ext uri="{FF2B5EF4-FFF2-40B4-BE49-F238E27FC236}">
                <a16:creationId xmlns:a16="http://schemas.microsoft.com/office/drawing/2014/main" id="{05E1A18C-7866-F061-8372-E6F8E699C7F9}"/>
              </a:ext>
            </a:extLst>
          </p:cNvPr>
          <p:cNvSpPr>
            <a:spLocks noGrp="1"/>
          </p:cNvSpPr>
          <p:nvPr>
            <p:ph type="body" sz="quarter" idx="12"/>
          </p:nvPr>
        </p:nvSpPr>
        <p:spPr/>
        <p:txBody>
          <a:bodyPr/>
          <a:lstStyle/>
          <a:p>
            <a:endParaRPr lang="es-ES"/>
          </a:p>
        </p:txBody>
      </p:sp>
      <p:pic>
        <p:nvPicPr>
          <p:cNvPr id="5" name="Imagen 4">
            <a:extLst>
              <a:ext uri="{FF2B5EF4-FFF2-40B4-BE49-F238E27FC236}">
                <a16:creationId xmlns:a16="http://schemas.microsoft.com/office/drawing/2014/main" id="{CF777D10-B663-FD6F-4D82-B83809BB2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476" y="242915"/>
            <a:ext cx="6458433" cy="6458433"/>
          </a:xfrm>
          <a:prstGeom prst="rect">
            <a:avLst/>
          </a:prstGeom>
        </p:spPr>
      </p:pic>
    </p:spTree>
    <p:extLst>
      <p:ext uri="{BB962C8B-B14F-4D97-AF65-F5344CB8AC3E}">
        <p14:creationId xmlns:p14="http://schemas.microsoft.com/office/powerpoint/2010/main" val="1852470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B327B-687C-4316-AB2E-A27B0C3F28CA}"/>
              </a:ext>
            </a:extLst>
          </p:cNvPr>
          <p:cNvSpPr>
            <a:spLocks noGrp="1"/>
          </p:cNvSpPr>
          <p:nvPr>
            <p:ph type="title"/>
          </p:nvPr>
        </p:nvSpPr>
        <p:spPr/>
        <p:txBody>
          <a:bodyPr/>
          <a:lstStyle/>
          <a:p>
            <a:r>
              <a:rPr lang="es-419"/>
              <a:t>Continuemos Aprendiendo!</a:t>
            </a:r>
            <a:endParaRPr lang="en-US"/>
          </a:p>
        </p:txBody>
      </p:sp>
      <p:pic>
        <p:nvPicPr>
          <p:cNvPr id="10" name="Picture 9">
            <a:extLst>
              <a:ext uri="{FF2B5EF4-FFF2-40B4-BE49-F238E27FC236}">
                <a16:creationId xmlns:a16="http://schemas.microsoft.com/office/drawing/2014/main" id="{9179730E-0949-05A6-6562-502F588B49A6}"/>
              </a:ext>
            </a:extLst>
          </p:cNvPr>
          <p:cNvPicPr>
            <a:picLocks noChangeAspect="1"/>
          </p:cNvPicPr>
          <p:nvPr/>
        </p:nvPicPr>
        <p:blipFill>
          <a:blip r:embed="rId2"/>
          <a:stretch>
            <a:fillRect/>
          </a:stretch>
        </p:blipFill>
        <p:spPr>
          <a:xfrm>
            <a:off x="1017587" y="1179410"/>
            <a:ext cx="10482252" cy="5236139"/>
          </a:xfrm>
          <a:prstGeom prst="rect">
            <a:avLst/>
          </a:prstGeom>
        </p:spPr>
      </p:pic>
    </p:spTree>
    <p:extLst>
      <p:ext uri="{BB962C8B-B14F-4D97-AF65-F5344CB8AC3E}">
        <p14:creationId xmlns:p14="http://schemas.microsoft.com/office/powerpoint/2010/main" val="3583332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7E784-B16D-E649-7311-20901CD58242}"/>
              </a:ext>
            </a:extLst>
          </p:cNvPr>
          <p:cNvSpPr>
            <a:spLocks noGrp="1"/>
          </p:cNvSpPr>
          <p:nvPr>
            <p:ph type="title"/>
          </p:nvPr>
        </p:nvSpPr>
        <p:spPr/>
        <p:txBody>
          <a:bodyPr/>
          <a:lstStyle/>
          <a:p>
            <a:r>
              <a:rPr lang="es-US"/>
              <a:t>Conozca nuestro GRI Academy</a:t>
            </a:r>
            <a:endParaRPr lang="en-US"/>
          </a:p>
        </p:txBody>
      </p:sp>
      <p:sp>
        <p:nvSpPr>
          <p:cNvPr id="5" name="Text Placeholder 4">
            <a:extLst>
              <a:ext uri="{FF2B5EF4-FFF2-40B4-BE49-F238E27FC236}">
                <a16:creationId xmlns:a16="http://schemas.microsoft.com/office/drawing/2014/main" id="{A99479F8-5CBA-7AB2-D384-90A0D114D940}"/>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BD722CD0-02F6-FE86-E694-66DF86C6473F}"/>
              </a:ext>
            </a:extLst>
          </p:cNvPr>
          <p:cNvPicPr>
            <a:picLocks noChangeAspect="1"/>
          </p:cNvPicPr>
          <p:nvPr/>
        </p:nvPicPr>
        <p:blipFill>
          <a:blip r:embed="rId3"/>
          <a:stretch>
            <a:fillRect/>
          </a:stretch>
        </p:blipFill>
        <p:spPr>
          <a:xfrm>
            <a:off x="907291" y="1557621"/>
            <a:ext cx="3771900" cy="3933825"/>
          </a:xfrm>
          <a:prstGeom prst="rect">
            <a:avLst/>
          </a:prstGeom>
        </p:spPr>
      </p:pic>
      <p:pic>
        <p:nvPicPr>
          <p:cNvPr id="9" name="Picture 8">
            <a:extLst>
              <a:ext uri="{FF2B5EF4-FFF2-40B4-BE49-F238E27FC236}">
                <a16:creationId xmlns:a16="http://schemas.microsoft.com/office/drawing/2014/main" id="{FCE9E250-1201-5D6C-D32A-B73600544EA4}"/>
              </a:ext>
            </a:extLst>
          </p:cNvPr>
          <p:cNvPicPr>
            <a:picLocks noChangeAspect="1"/>
          </p:cNvPicPr>
          <p:nvPr/>
        </p:nvPicPr>
        <p:blipFill>
          <a:blip r:embed="rId4"/>
          <a:stretch>
            <a:fillRect/>
          </a:stretch>
        </p:blipFill>
        <p:spPr>
          <a:xfrm>
            <a:off x="4679191" y="1557621"/>
            <a:ext cx="3762375" cy="3571875"/>
          </a:xfrm>
          <a:prstGeom prst="rect">
            <a:avLst/>
          </a:prstGeom>
        </p:spPr>
      </p:pic>
      <p:pic>
        <p:nvPicPr>
          <p:cNvPr id="11" name="Picture 10">
            <a:extLst>
              <a:ext uri="{FF2B5EF4-FFF2-40B4-BE49-F238E27FC236}">
                <a16:creationId xmlns:a16="http://schemas.microsoft.com/office/drawing/2014/main" id="{766BE864-ED2A-8D06-0BF8-A651F35934B2}"/>
              </a:ext>
            </a:extLst>
          </p:cNvPr>
          <p:cNvPicPr>
            <a:picLocks noChangeAspect="1"/>
          </p:cNvPicPr>
          <p:nvPr/>
        </p:nvPicPr>
        <p:blipFill>
          <a:blip r:embed="rId5"/>
          <a:stretch>
            <a:fillRect/>
          </a:stretch>
        </p:blipFill>
        <p:spPr>
          <a:xfrm>
            <a:off x="8165982" y="1557621"/>
            <a:ext cx="3857625" cy="3343275"/>
          </a:xfrm>
          <a:prstGeom prst="rect">
            <a:avLst/>
          </a:prstGeom>
        </p:spPr>
      </p:pic>
    </p:spTree>
    <p:extLst>
      <p:ext uri="{BB962C8B-B14F-4D97-AF65-F5344CB8AC3E}">
        <p14:creationId xmlns:p14="http://schemas.microsoft.com/office/powerpoint/2010/main" val="354749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4C36F-97DD-8331-D5F1-D394014BAE04}"/>
              </a:ext>
            </a:extLst>
          </p:cNvPr>
          <p:cNvSpPr>
            <a:spLocks noGrp="1"/>
          </p:cNvSpPr>
          <p:nvPr>
            <p:ph type="title"/>
          </p:nvPr>
        </p:nvSpPr>
        <p:spPr/>
        <p:txBody>
          <a:bodyPr/>
          <a:lstStyle/>
          <a:p>
            <a:r>
              <a:rPr lang="es-MX">
                <a:solidFill>
                  <a:schemeClr val="accent1"/>
                </a:solidFill>
              </a:rPr>
              <a:t>Nuestras áreas de enfoque</a:t>
            </a:r>
          </a:p>
        </p:txBody>
      </p:sp>
      <p:sp>
        <p:nvSpPr>
          <p:cNvPr id="5" name="CuadroTexto 4">
            <a:extLst>
              <a:ext uri="{FF2B5EF4-FFF2-40B4-BE49-F238E27FC236}">
                <a16:creationId xmlns:a16="http://schemas.microsoft.com/office/drawing/2014/main" id="{CDD880C3-95C2-763C-9946-485586A25C6B}"/>
              </a:ext>
            </a:extLst>
          </p:cNvPr>
          <p:cNvSpPr txBox="1"/>
          <p:nvPr/>
        </p:nvSpPr>
        <p:spPr>
          <a:xfrm>
            <a:off x="1804916" y="2331325"/>
            <a:ext cx="3108277" cy="1200329"/>
          </a:xfrm>
          <a:prstGeom prst="rect">
            <a:avLst/>
          </a:prstGeom>
          <a:noFill/>
        </p:spPr>
        <p:txBody>
          <a:bodyPr wrap="square">
            <a:spAutoFit/>
          </a:bodyPr>
          <a:lstStyle/>
          <a:p>
            <a:pPr algn="ctr"/>
            <a:r>
              <a:rPr lang="es-MX" b="1">
                <a:solidFill>
                  <a:srgbClr val="23559F"/>
                </a:solidFill>
                <a:latin typeface="Arial"/>
                <a:cs typeface="Arial"/>
              </a:rPr>
              <a:t>Crear </a:t>
            </a:r>
            <a:r>
              <a:rPr lang="es-MX">
                <a:latin typeface="Arial"/>
                <a:cs typeface="Arial"/>
              </a:rPr>
              <a:t>y mantener estándares de divulgación de la sostenibilidad de clase mundial.</a:t>
            </a:r>
            <a:endParaRPr lang="en-GB">
              <a:latin typeface="Arial"/>
              <a:cs typeface="Arial"/>
            </a:endParaRPr>
          </a:p>
        </p:txBody>
      </p:sp>
      <p:sp>
        <p:nvSpPr>
          <p:cNvPr id="6" name="TextBox 8">
            <a:extLst>
              <a:ext uri="{FF2B5EF4-FFF2-40B4-BE49-F238E27FC236}">
                <a16:creationId xmlns:a16="http://schemas.microsoft.com/office/drawing/2014/main" id="{2A47D156-D166-8445-4CD3-15E96C6E0653}"/>
              </a:ext>
            </a:extLst>
          </p:cNvPr>
          <p:cNvSpPr txBox="1"/>
          <p:nvPr/>
        </p:nvSpPr>
        <p:spPr>
          <a:xfrm>
            <a:off x="7383439" y="2331325"/>
            <a:ext cx="2579426" cy="923330"/>
          </a:xfrm>
          <a:prstGeom prst="rect">
            <a:avLst/>
          </a:prstGeom>
          <a:noFill/>
        </p:spPr>
        <p:txBody>
          <a:bodyPr wrap="square" rtlCol="0">
            <a:spAutoFit/>
          </a:bodyPr>
          <a:lstStyle/>
          <a:p>
            <a:pPr lvl="0" algn="ctr"/>
            <a:r>
              <a:rPr lang="es-MX" b="1">
                <a:solidFill>
                  <a:srgbClr val="23559F"/>
                </a:solidFill>
                <a:latin typeface="Arial" panose="020B0604020202020204" pitchFamily="34" charset="0"/>
                <a:cs typeface="Arial" panose="020B0604020202020204" pitchFamily="34" charset="0"/>
              </a:rPr>
              <a:t>Impulsar</a:t>
            </a:r>
            <a:r>
              <a:rPr lang="es-MX">
                <a:solidFill>
                  <a:srgbClr val="23559F"/>
                </a:solidFill>
                <a:latin typeface="Arial" panose="020B0604020202020204" pitchFamily="34" charset="0"/>
                <a:cs typeface="Arial" panose="020B0604020202020204" pitchFamily="34" charset="0"/>
              </a:rPr>
              <a:t> </a:t>
            </a:r>
            <a:r>
              <a:rPr lang="es-MX">
                <a:solidFill>
                  <a:srgbClr val="000000"/>
                </a:solidFill>
                <a:latin typeface="Arial" panose="020B0604020202020204" pitchFamily="34" charset="0"/>
                <a:cs typeface="Arial" panose="020B0604020202020204" pitchFamily="34" charset="0"/>
              </a:rPr>
              <a:t>la adopción mundial de los Estándares GRI</a:t>
            </a:r>
            <a:endParaRPr lang="es-MX">
              <a:solidFill>
                <a:schemeClr val="tx2"/>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D740BB37-3638-36D2-1D56-9451371C11F7}"/>
              </a:ext>
            </a:extLst>
          </p:cNvPr>
          <p:cNvSpPr txBox="1"/>
          <p:nvPr/>
        </p:nvSpPr>
        <p:spPr>
          <a:xfrm>
            <a:off x="2166581" y="4736202"/>
            <a:ext cx="2384946" cy="646331"/>
          </a:xfrm>
          <a:prstGeom prst="rect">
            <a:avLst/>
          </a:prstGeom>
          <a:noFill/>
        </p:spPr>
        <p:txBody>
          <a:bodyPr wrap="square">
            <a:spAutoFit/>
          </a:bodyPr>
          <a:lstStyle/>
          <a:p>
            <a:pPr lvl="0" algn="ctr"/>
            <a:r>
              <a:rPr lang="es-MX" sz="1800" b="1">
                <a:solidFill>
                  <a:srgbClr val="23559F"/>
                </a:solidFill>
                <a:latin typeface="Arial" panose="020B0604020202020204" pitchFamily="34" charset="0"/>
                <a:cs typeface="Arial" panose="020B0604020202020204" pitchFamily="34" charset="0"/>
              </a:rPr>
              <a:t>Mejorar</a:t>
            </a:r>
            <a:r>
              <a:rPr lang="es-MX" sz="1800">
                <a:latin typeface="Arial" panose="020B0604020202020204" pitchFamily="34" charset="0"/>
                <a:cs typeface="Arial" panose="020B0604020202020204" pitchFamily="34" charset="0"/>
              </a:rPr>
              <a:t> la calidad de los informes.</a:t>
            </a:r>
          </a:p>
        </p:txBody>
      </p:sp>
      <p:sp>
        <p:nvSpPr>
          <p:cNvPr id="13" name="CuadroTexto 12">
            <a:extLst>
              <a:ext uri="{FF2B5EF4-FFF2-40B4-BE49-F238E27FC236}">
                <a16:creationId xmlns:a16="http://schemas.microsoft.com/office/drawing/2014/main" id="{F0160D12-1D4B-50B8-F35A-A3990F7F6ED6}"/>
              </a:ext>
            </a:extLst>
          </p:cNvPr>
          <p:cNvSpPr txBox="1"/>
          <p:nvPr/>
        </p:nvSpPr>
        <p:spPr>
          <a:xfrm>
            <a:off x="7241843" y="4736202"/>
            <a:ext cx="2862618" cy="923330"/>
          </a:xfrm>
          <a:prstGeom prst="rect">
            <a:avLst/>
          </a:prstGeom>
          <a:noFill/>
        </p:spPr>
        <p:txBody>
          <a:bodyPr wrap="square">
            <a:spAutoFit/>
          </a:bodyPr>
          <a:lstStyle/>
          <a:p>
            <a:pPr lvl="0" algn="ctr"/>
            <a:r>
              <a:rPr lang="es-MX" sz="1800" b="1">
                <a:solidFill>
                  <a:srgbClr val="23559F"/>
                </a:solidFill>
                <a:latin typeface="Arial" panose="020B0604020202020204" pitchFamily="34" charset="0"/>
                <a:cs typeface="Arial" panose="020B0604020202020204" pitchFamily="34" charset="0"/>
              </a:rPr>
              <a:t>Apoyar </a:t>
            </a:r>
            <a:r>
              <a:rPr lang="es-MX" sz="1800">
                <a:latin typeface="Arial" panose="020B0604020202020204" pitchFamily="34" charset="0"/>
                <a:cs typeface="Arial" panose="020B0604020202020204" pitchFamily="34" charset="0"/>
              </a:rPr>
              <a:t>el pleno acceso público a la información sobre sostenibilidad.</a:t>
            </a:r>
          </a:p>
        </p:txBody>
      </p:sp>
    </p:spTree>
    <p:extLst>
      <p:ext uri="{BB962C8B-B14F-4D97-AF65-F5344CB8AC3E}">
        <p14:creationId xmlns:p14="http://schemas.microsoft.com/office/powerpoint/2010/main" val="3527426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9469866" y="301242"/>
            <a:ext cx="2276113" cy="635390"/>
          </a:xfrm>
          <a:custGeom>
            <a:avLst/>
            <a:gdLst/>
            <a:ahLst/>
            <a:cxnLst/>
            <a:rect l="l" t="t" r="r" b="b"/>
            <a:pathLst>
              <a:path w="3653954" h="1110240">
                <a:moveTo>
                  <a:pt x="0" y="0"/>
                </a:moveTo>
                <a:lnTo>
                  <a:pt x="3653954" y="0"/>
                </a:lnTo>
                <a:lnTo>
                  <a:pt x="3653954" y="1110239"/>
                </a:lnTo>
                <a:lnTo>
                  <a:pt x="0" y="1110239"/>
                </a:lnTo>
                <a:lnTo>
                  <a:pt x="0" y="0"/>
                </a:lnTo>
                <a:close/>
              </a:path>
            </a:pathLst>
          </a:custGeom>
          <a:blipFill>
            <a:blip r:embed="rId4"/>
            <a:stretch>
              <a:fillRect/>
            </a:stretch>
          </a:blipFill>
        </p:spPr>
        <p:txBody>
          <a:bodyPr/>
          <a:lstStyle/>
          <a:p>
            <a:endParaRPr lang="es-MX" sz="1200"/>
          </a:p>
        </p:txBody>
      </p:sp>
      <p:sp>
        <p:nvSpPr>
          <p:cNvPr id="13" name="TextBox 13"/>
          <p:cNvSpPr txBox="1"/>
          <p:nvPr/>
        </p:nvSpPr>
        <p:spPr>
          <a:xfrm>
            <a:off x="464781" y="261041"/>
            <a:ext cx="8630850" cy="485005"/>
          </a:xfrm>
          <a:prstGeom prst="rect">
            <a:avLst/>
          </a:prstGeom>
        </p:spPr>
        <p:txBody>
          <a:bodyPr lIns="0" tIns="0" rIns="0" bIns="0" rtlCol="0" anchor="t">
            <a:spAutoFit/>
          </a:bodyPr>
          <a:lstStyle/>
          <a:p>
            <a:pPr>
              <a:lnSpc>
                <a:spcPts val="4240"/>
              </a:lnSpc>
            </a:pPr>
            <a:r>
              <a:rPr lang="en-US" sz="2400" spc="-105" err="1">
                <a:solidFill>
                  <a:srgbClr val="23559F"/>
                </a:solidFill>
                <a:latin typeface="Arial Black" panose="020B0A04020102020204" pitchFamily="34" charset="0"/>
              </a:rPr>
              <a:t>Comunidad</a:t>
            </a:r>
            <a:r>
              <a:rPr lang="en-US" sz="2400" spc="-105">
                <a:solidFill>
                  <a:srgbClr val="23559F"/>
                </a:solidFill>
                <a:latin typeface="Arial Black" panose="020B0A04020102020204" pitchFamily="34" charset="0"/>
              </a:rPr>
              <a:t> GRI</a:t>
            </a:r>
          </a:p>
        </p:txBody>
      </p:sp>
      <p:pic>
        <p:nvPicPr>
          <p:cNvPr id="1026" name="Picture 2" descr="Nuevo Logo – AG Sustentable">
            <a:extLst>
              <a:ext uri="{FF2B5EF4-FFF2-40B4-BE49-F238E27FC236}">
                <a16:creationId xmlns:a16="http://schemas.microsoft.com/office/drawing/2014/main" id="{A7A9BA66-EAD0-73EF-0B94-0F724185E7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61" t="35040" r="28399" b="35040"/>
          <a:stretch/>
        </p:blipFill>
        <p:spPr bwMode="auto">
          <a:xfrm>
            <a:off x="366908" y="1082117"/>
            <a:ext cx="1311893" cy="8953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5227169-73E5-3B28-292F-C8AC856870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656" y="1019072"/>
            <a:ext cx="970185" cy="9701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la de prensa | ALIANZA EMPRESARIAL PARA EL DESARROLLO">
            <a:extLst>
              <a:ext uri="{FF2B5EF4-FFF2-40B4-BE49-F238E27FC236}">
                <a16:creationId xmlns:a16="http://schemas.microsoft.com/office/drawing/2014/main" id="{77EAD098-5A07-4ED0-AB7C-2F2B9D0B01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0336" y="1203088"/>
            <a:ext cx="3019148" cy="6038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A64F519-80F6-7635-FF93-C33494D9F6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688" y="2023622"/>
            <a:ext cx="1237091" cy="123709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6CB71AE8-0A00-7F79-4FD2-CDF83AD36A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9635" y="4194271"/>
            <a:ext cx="2108877" cy="94057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ompania Minera Condestable S.A. | LinkedIn">
            <a:extLst>
              <a:ext uri="{FF2B5EF4-FFF2-40B4-BE49-F238E27FC236}">
                <a16:creationId xmlns:a16="http://schemas.microsoft.com/office/drawing/2014/main" id="{64D9F54A-F631-E15E-B165-8B0FA72340F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600" t="23200" r="6000" b="16940"/>
          <a:stretch/>
        </p:blipFill>
        <p:spPr bwMode="auto">
          <a:xfrm>
            <a:off x="4019958" y="4266602"/>
            <a:ext cx="1222847" cy="84722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5030A4AF-D8E0-C022-CF37-1D61C4CF2F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706" y="2296475"/>
            <a:ext cx="1346217" cy="40548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Aliados del programa | Deloitte Colombia | MEC">
            <a:extLst>
              <a:ext uri="{FF2B5EF4-FFF2-40B4-BE49-F238E27FC236}">
                <a16:creationId xmlns:a16="http://schemas.microsoft.com/office/drawing/2014/main" id="{A18452FF-D297-309F-91CF-EF62C188146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0500" t="16449" r="9083" b="29605"/>
          <a:stretch/>
        </p:blipFill>
        <p:spPr bwMode="auto">
          <a:xfrm>
            <a:off x="8526890" y="4579990"/>
            <a:ext cx="1137482" cy="26249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Etica y Cumplimiento FIFCO">
            <a:extLst>
              <a:ext uri="{FF2B5EF4-FFF2-40B4-BE49-F238E27FC236}">
                <a16:creationId xmlns:a16="http://schemas.microsoft.com/office/drawing/2014/main" id="{4C675052-1DBD-1571-2562-6CA88A92BA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19363" y="4490432"/>
            <a:ext cx="1066355" cy="399565"/>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FUNDAHRSE | FUNDAHRSE se adhiere al Pacto Mundial de las Naciones Unidas">
            <a:extLst>
              <a:ext uri="{FF2B5EF4-FFF2-40B4-BE49-F238E27FC236}">
                <a16:creationId xmlns:a16="http://schemas.microsoft.com/office/drawing/2014/main" id="{2627D60A-765B-EE5B-17FF-A79C673F1F1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435" t="8346" r="4856" b="12164"/>
          <a:stretch/>
        </p:blipFill>
        <p:spPr bwMode="auto">
          <a:xfrm>
            <a:off x="7197234" y="2948050"/>
            <a:ext cx="1262201" cy="1143933"/>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4CB312E4-84F0-6CC6-115F-360D1BE38A7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5616" b="20676"/>
          <a:stretch/>
        </p:blipFill>
        <p:spPr bwMode="auto">
          <a:xfrm>
            <a:off x="9884499" y="5627509"/>
            <a:ext cx="914400" cy="582547"/>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Vista Oil &amp; Gas, S.A.B. de C.V. anuncia el cierre de su oferta pública que  cotiza en NYSE y ejercicio parcial de la opción de sobre-asignación de los  Organizadores">
            <a:extLst>
              <a:ext uri="{FF2B5EF4-FFF2-40B4-BE49-F238E27FC236}">
                <a16:creationId xmlns:a16="http://schemas.microsoft.com/office/drawing/2014/main" id="{DFBD3CD7-7E59-5952-77EB-AB6AC4DEDB7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147" t="19632" r="5947" b="13465"/>
          <a:stretch/>
        </p:blipFill>
        <p:spPr bwMode="auto">
          <a:xfrm>
            <a:off x="7997107" y="5625816"/>
            <a:ext cx="1620767" cy="64734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E37BD1CA-1DEB-96E1-6218-FA5B1BB645B1}"/>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3127" b="23889"/>
          <a:stretch/>
        </p:blipFill>
        <p:spPr bwMode="auto">
          <a:xfrm>
            <a:off x="3362760" y="3215075"/>
            <a:ext cx="1451415" cy="769027"/>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04848291-FC4A-DCBD-9755-B4EA8EAE06B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2448" b="24467"/>
          <a:stretch/>
        </p:blipFill>
        <p:spPr bwMode="auto">
          <a:xfrm>
            <a:off x="10795823" y="2126959"/>
            <a:ext cx="1137483" cy="60383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a:extLst>
              <a:ext uri="{FF2B5EF4-FFF2-40B4-BE49-F238E27FC236}">
                <a16:creationId xmlns:a16="http://schemas.microsoft.com/office/drawing/2014/main" id="{C7600795-8A16-3476-3581-DE71A30597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0966" y="3379522"/>
            <a:ext cx="2779683" cy="435532"/>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a:extLst>
              <a:ext uri="{FF2B5EF4-FFF2-40B4-BE49-F238E27FC236}">
                <a16:creationId xmlns:a16="http://schemas.microsoft.com/office/drawing/2014/main" id="{02FBE1DE-72CE-C63A-E4E2-E2D7FE91C49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30076" y="4287626"/>
            <a:ext cx="847225" cy="847225"/>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AA65394A-4FC9-4561-834D-C15616253E1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131579" y="3160371"/>
            <a:ext cx="776115" cy="77611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PwC Chile (@PwC__Chile) / X">
            <a:extLst>
              <a:ext uri="{FF2B5EF4-FFF2-40B4-BE49-F238E27FC236}">
                <a16:creationId xmlns:a16="http://schemas.microsoft.com/office/drawing/2014/main" id="{0310726A-7193-D023-9897-CADDEB724F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3688" y="5346932"/>
            <a:ext cx="1059729" cy="105972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Codelco - Wikipedia, la enciclopedia libre">
            <a:extLst>
              <a:ext uri="{FF2B5EF4-FFF2-40B4-BE49-F238E27FC236}">
                <a16:creationId xmlns:a16="http://schemas.microsoft.com/office/drawing/2014/main" id="{318546B7-CD20-66CF-FC92-6EB1E5071A7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95453" y="4351949"/>
            <a:ext cx="1078907" cy="647344"/>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Consejo Nacional para la Sostenibilidad – CNS">
            <a:extLst>
              <a:ext uri="{FF2B5EF4-FFF2-40B4-BE49-F238E27FC236}">
                <a16:creationId xmlns:a16="http://schemas.microsoft.com/office/drawing/2014/main" id="{A9962D77-9C5C-41EE-E7AE-523A25371F2D}"/>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7576" t="17574" r="26419" b="18806"/>
          <a:stretch/>
        </p:blipFill>
        <p:spPr bwMode="auto">
          <a:xfrm>
            <a:off x="1767166" y="5505126"/>
            <a:ext cx="1267277" cy="920092"/>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a:extLst>
              <a:ext uri="{FF2B5EF4-FFF2-40B4-BE49-F238E27FC236}">
                <a16:creationId xmlns:a16="http://schemas.microsoft.com/office/drawing/2014/main" id="{C1165FC9-C61A-F914-D06B-6D311856E6A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457578" y="5622488"/>
            <a:ext cx="1580197" cy="740059"/>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a:extLst>
              <a:ext uri="{FF2B5EF4-FFF2-40B4-BE49-F238E27FC236}">
                <a16:creationId xmlns:a16="http://schemas.microsoft.com/office/drawing/2014/main" id="{7CA68424-A708-0C7A-72B8-A5326FD9281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14545" b="13907"/>
          <a:stretch/>
        </p:blipFill>
        <p:spPr bwMode="auto">
          <a:xfrm>
            <a:off x="346007" y="4113715"/>
            <a:ext cx="1403657" cy="1004305"/>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Sustrategy">
            <a:extLst>
              <a:ext uri="{FF2B5EF4-FFF2-40B4-BE49-F238E27FC236}">
                <a16:creationId xmlns:a16="http://schemas.microsoft.com/office/drawing/2014/main" id="{1D553695-48A1-F9E7-B76A-C56022CBB6E3}"/>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10446" b="20482"/>
          <a:stretch/>
        </p:blipFill>
        <p:spPr bwMode="auto">
          <a:xfrm>
            <a:off x="5219911" y="5641593"/>
            <a:ext cx="3054448" cy="568463"/>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Centro para la Responsabilidad y Sustentabilidad de la Empresa | Facultad  de Responsabilidad Social">
            <a:extLst>
              <a:ext uri="{FF2B5EF4-FFF2-40B4-BE49-F238E27FC236}">
                <a16:creationId xmlns:a16="http://schemas.microsoft.com/office/drawing/2014/main" id="{B722396E-4FE0-1B60-83DB-C2FD3490F9C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42957" y="3096291"/>
            <a:ext cx="2059115" cy="891576"/>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Grupo Nutresa - Wikipedia, la enciclopedia libre">
            <a:extLst>
              <a:ext uri="{FF2B5EF4-FFF2-40B4-BE49-F238E27FC236}">
                <a16:creationId xmlns:a16="http://schemas.microsoft.com/office/drawing/2014/main" id="{0CA8D46F-A0BD-E77C-BDBB-E7EC2C96F91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001520" y="2921517"/>
            <a:ext cx="902042" cy="1165085"/>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Donde Comprar | FreeStyle Libre Peru">
            <a:extLst>
              <a:ext uri="{FF2B5EF4-FFF2-40B4-BE49-F238E27FC236}">
                <a16:creationId xmlns:a16="http://schemas.microsoft.com/office/drawing/2014/main" id="{2574E7F4-D083-6AEF-B2A0-FBB77DF78EB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52071" y="1010602"/>
            <a:ext cx="2056741" cy="964097"/>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Inicio – BioCarbon Registry">
            <a:extLst>
              <a:ext uri="{FF2B5EF4-FFF2-40B4-BE49-F238E27FC236}">
                <a16:creationId xmlns:a16="http://schemas.microsoft.com/office/drawing/2014/main" id="{71E75260-3C41-AEE9-12BD-E34FF75DD27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943918" y="2333774"/>
            <a:ext cx="1998077" cy="552609"/>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BAGÓ – Actores del Desarrollo Sostenible">
            <a:extLst>
              <a:ext uri="{FF2B5EF4-FFF2-40B4-BE49-F238E27FC236}">
                <a16:creationId xmlns:a16="http://schemas.microsoft.com/office/drawing/2014/main" id="{A5EDE1DD-50C4-4EB3-B882-4FAD9FEFEB6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238457" y="1077896"/>
            <a:ext cx="1794885" cy="829509"/>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CentraRSE (@CentraRSE) / X">
            <a:extLst>
              <a:ext uri="{FF2B5EF4-FFF2-40B4-BE49-F238E27FC236}">
                <a16:creationId xmlns:a16="http://schemas.microsoft.com/office/drawing/2014/main" id="{64F404F6-6F80-AA3B-62D4-A0A48C5FCBCD}"/>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7396" t="3914" r="7334" b="16682"/>
          <a:stretch/>
        </p:blipFill>
        <p:spPr bwMode="auto">
          <a:xfrm>
            <a:off x="8606629" y="3053267"/>
            <a:ext cx="1255939" cy="1169541"/>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Compromiso con los Grupos de Interés">
            <a:extLst>
              <a:ext uri="{FF2B5EF4-FFF2-40B4-BE49-F238E27FC236}">
                <a16:creationId xmlns:a16="http://schemas.microsoft.com/office/drawing/2014/main" id="{3B000F62-083B-C9AA-BE9B-C41A19C07B6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49446" y="4358994"/>
            <a:ext cx="1900569" cy="628650"/>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a:extLst>
              <a:ext uri="{FF2B5EF4-FFF2-40B4-BE49-F238E27FC236}">
                <a16:creationId xmlns:a16="http://schemas.microsoft.com/office/drawing/2014/main" id="{7F2A8A2C-4175-B021-E55F-77F2B9FEC248}"/>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3374" t="25348" r="12799" b="24682"/>
          <a:stretch/>
        </p:blipFill>
        <p:spPr bwMode="auto">
          <a:xfrm>
            <a:off x="7828335" y="1965620"/>
            <a:ext cx="1433371" cy="970185"/>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Avanza Sostenible – Especialistas en gestión de sostenibilidad y  responsabilidad social empresarial">
            <a:extLst>
              <a:ext uri="{FF2B5EF4-FFF2-40B4-BE49-F238E27FC236}">
                <a16:creationId xmlns:a16="http://schemas.microsoft.com/office/drawing/2014/main" id="{A18B4868-EDB5-48A9-C6AE-25BFE1E1C3C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314917" y="1202745"/>
            <a:ext cx="2099585" cy="656120"/>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ABAPPRA - Asociación de Bancos Publicos y Privados">
            <a:extLst>
              <a:ext uri="{FF2B5EF4-FFF2-40B4-BE49-F238E27FC236}">
                <a16:creationId xmlns:a16="http://schemas.microsoft.com/office/drawing/2014/main" id="{A9CF5DAA-0C31-7F6B-9066-D1326E5A9600}"/>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16066" t="21321" r="16854" b="22601"/>
          <a:stretch/>
        </p:blipFill>
        <p:spPr bwMode="auto">
          <a:xfrm>
            <a:off x="1949446" y="2308917"/>
            <a:ext cx="1849902" cy="674331"/>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Nosotros - CERES">
            <a:extLst>
              <a:ext uri="{FF2B5EF4-FFF2-40B4-BE49-F238E27FC236}">
                <a16:creationId xmlns:a16="http://schemas.microsoft.com/office/drawing/2014/main" id="{B280B4E7-BD5D-037D-EFBD-C50D160014B4}"/>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12219" t="19131" r="11846" b="10879"/>
          <a:stretch/>
        </p:blipFill>
        <p:spPr bwMode="auto">
          <a:xfrm>
            <a:off x="6101046" y="2169474"/>
            <a:ext cx="1491088" cy="82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125887"/>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2353475C-77AF-ECF1-C48B-2E04E0B6FC51}"/>
              </a:ext>
            </a:extLst>
          </p:cNvPr>
          <p:cNvPicPr>
            <a:picLocks noChangeAspect="1"/>
          </p:cNvPicPr>
          <p:nvPr/>
        </p:nvPicPr>
        <p:blipFill>
          <a:blip r:embed="rId2"/>
          <a:stretch>
            <a:fillRect/>
          </a:stretch>
        </p:blipFill>
        <p:spPr>
          <a:xfrm>
            <a:off x="4942" y="2832251"/>
            <a:ext cx="3426303" cy="1596065"/>
          </a:xfrm>
          <a:prstGeom prst="rect">
            <a:avLst/>
          </a:prstGeom>
        </p:spPr>
      </p:pic>
    </p:spTree>
    <p:extLst>
      <p:ext uri="{BB962C8B-B14F-4D97-AF65-F5344CB8AC3E}">
        <p14:creationId xmlns:p14="http://schemas.microsoft.com/office/powerpoint/2010/main" val="3825179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245895" y="2578895"/>
            <a:ext cx="1700210" cy="31750"/>
          </a:xfrm>
          <a:custGeom>
            <a:avLst/>
            <a:gdLst/>
            <a:ahLst/>
            <a:cxnLst/>
            <a:rect l="l" t="t" r="r" b="b"/>
            <a:pathLst>
              <a:path w="2550315" h="47625">
                <a:moveTo>
                  <a:pt x="0" y="0"/>
                </a:moveTo>
                <a:lnTo>
                  <a:pt x="2550316" y="0"/>
                </a:lnTo>
                <a:lnTo>
                  <a:pt x="2550316" y="47625"/>
                </a:lnTo>
                <a:lnTo>
                  <a:pt x="0" y="47625"/>
                </a:lnTo>
                <a:lnTo>
                  <a:pt x="0" y="0"/>
                </a:lnTo>
                <a:close/>
              </a:path>
            </a:pathLst>
          </a:custGeom>
          <a:blipFill>
            <a:blip r:embed="rId2"/>
            <a:stretch>
              <a:fillRect b="-5254992"/>
            </a:stretch>
          </a:blipFill>
        </p:spPr>
        <p:txBody>
          <a:bodyPr/>
          <a:lstStyle/>
          <a:p>
            <a:endParaRPr lang="es-MX" sz="1200"/>
          </a:p>
        </p:txBody>
      </p:sp>
      <p:grpSp>
        <p:nvGrpSpPr>
          <p:cNvPr id="8" name="Group 8"/>
          <p:cNvGrpSpPr/>
          <p:nvPr/>
        </p:nvGrpSpPr>
        <p:grpSpPr>
          <a:xfrm>
            <a:off x="4092616" y="408686"/>
            <a:ext cx="3432877" cy="1689240"/>
            <a:chOff x="0" y="-209549"/>
            <a:chExt cx="6865755" cy="3378482"/>
          </a:xfrm>
        </p:grpSpPr>
        <p:sp>
          <p:nvSpPr>
            <p:cNvPr id="9" name="TextBox 9"/>
            <p:cNvSpPr txBox="1"/>
            <p:nvPr/>
          </p:nvSpPr>
          <p:spPr>
            <a:xfrm>
              <a:off x="0" y="1367156"/>
              <a:ext cx="6865755" cy="1801777"/>
            </a:xfrm>
            <a:prstGeom prst="rect">
              <a:avLst/>
            </a:prstGeom>
          </p:spPr>
          <p:txBody>
            <a:bodyPr lIns="0" tIns="0" rIns="0" bIns="0" rtlCol="0" anchor="t">
              <a:spAutoFit/>
            </a:bodyPr>
            <a:lstStyle/>
            <a:p>
              <a:pPr>
                <a:lnSpc>
                  <a:spcPts val="2427"/>
                </a:lnSpc>
              </a:pPr>
              <a:r>
                <a:rPr lang="es-MX" sz="1867">
                  <a:solidFill>
                    <a:srgbClr val="000000"/>
                  </a:solidFill>
                  <a:latin typeface="Arial"/>
                </a:rPr>
                <a:t>de las 250 mayores empresas del mundo que informan sobre sostenibilidad utilizan GRI.</a:t>
              </a:r>
            </a:p>
          </p:txBody>
        </p:sp>
        <p:sp>
          <p:nvSpPr>
            <p:cNvPr id="10" name="TextBox 10"/>
            <p:cNvSpPr txBox="1"/>
            <p:nvPr/>
          </p:nvSpPr>
          <p:spPr>
            <a:xfrm>
              <a:off x="0" y="-209549"/>
              <a:ext cx="6865755" cy="1516955"/>
            </a:xfrm>
            <a:prstGeom prst="rect">
              <a:avLst/>
            </a:prstGeom>
          </p:spPr>
          <p:txBody>
            <a:bodyPr lIns="0" tIns="0" rIns="0" bIns="0" rtlCol="0" anchor="t">
              <a:spAutoFit/>
            </a:bodyPr>
            <a:lstStyle/>
            <a:p>
              <a:pPr>
                <a:lnSpc>
                  <a:spcPts val="6240"/>
                </a:lnSpc>
              </a:pPr>
              <a:r>
                <a:rPr lang="en-US" sz="4000">
                  <a:solidFill>
                    <a:srgbClr val="23559F"/>
                  </a:solidFill>
                  <a:latin typeface="Arial Black" panose="020B0A04020102020204" pitchFamily="34" charset="0"/>
                </a:rPr>
                <a:t>78%</a:t>
              </a:r>
            </a:p>
          </p:txBody>
        </p:sp>
      </p:grpSp>
      <p:grpSp>
        <p:nvGrpSpPr>
          <p:cNvPr id="11" name="Group 11"/>
          <p:cNvGrpSpPr/>
          <p:nvPr/>
        </p:nvGrpSpPr>
        <p:grpSpPr>
          <a:xfrm>
            <a:off x="4092616" y="2473865"/>
            <a:ext cx="3432877" cy="1689240"/>
            <a:chOff x="0" y="-209549"/>
            <a:chExt cx="6865755" cy="3378482"/>
          </a:xfrm>
        </p:grpSpPr>
        <p:sp>
          <p:nvSpPr>
            <p:cNvPr id="12" name="TextBox 12"/>
            <p:cNvSpPr txBox="1"/>
            <p:nvPr/>
          </p:nvSpPr>
          <p:spPr>
            <a:xfrm>
              <a:off x="0" y="1367156"/>
              <a:ext cx="6865755" cy="1801777"/>
            </a:xfrm>
            <a:prstGeom prst="rect">
              <a:avLst/>
            </a:prstGeom>
          </p:spPr>
          <p:txBody>
            <a:bodyPr lIns="0" tIns="0" rIns="0" bIns="0" rtlCol="0" anchor="t">
              <a:spAutoFit/>
            </a:bodyPr>
            <a:lstStyle/>
            <a:p>
              <a:pPr>
                <a:lnSpc>
                  <a:spcPts val="2427"/>
                </a:lnSpc>
              </a:pPr>
              <a:r>
                <a:rPr lang="es-MX" sz="1867">
                  <a:solidFill>
                    <a:srgbClr val="000000"/>
                  </a:solidFill>
                  <a:latin typeface="Arial"/>
                </a:rPr>
                <a:t>políticas de 85 países y regiones hacen referencia o exigen los Estándares GRI.</a:t>
              </a:r>
            </a:p>
          </p:txBody>
        </p:sp>
        <p:sp>
          <p:nvSpPr>
            <p:cNvPr id="13" name="TextBox 13"/>
            <p:cNvSpPr txBox="1"/>
            <p:nvPr/>
          </p:nvSpPr>
          <p:spPr>
            <a:xfrm>
              <a:off x="0" y="-209549"/>
              <a:ext cx="6865755" cy="1516955"/>
            </a:xfrm>
            <a:prstGeom prst="rect">
              <a:avLst/>
            </a:prstGeom>
          </p:spPr>
          <p:txBody>
            <a:bodyPr lIns="0" tIns="0" rIns="0" bIns="0" rtlCol="0" anchor="t">
              <a:spAutoFit/>
            </a:bodyPr>
            <a:lstStyle/>
            <a:p>
              <a:pPr>
                <a:lnSpc>
                  <a:spcPts val="6240"/>
                </a:lnSpc>
              </a:pPr>
              <a:r>
                <a:rPr lang="en-US" sz="4000">
                  <a:solidFill>
                    <a:srgbClr val="23559F"/>
                  </a:solidFill>
                  <a:latin typeface="Arial Black" panose="020B0A04020102020204" pitchFamily="34" charset="0"/>
                </a:rPr>
                <a:t>249</a:t>
              </a:r>
            </a:p>
          </p:txBody>
        </p:sp>
      </p:grpSp>
      <p:grpSp>
        <p:nvGrpSpPr>
          <p:cNvPr id="14" name="Group 14"/>
          <p:cNvGrpSpPr/>
          <p:nvPr/>
        </p:nvGrpSpPr>
        <p:grpSpPr>
          <a:xfrm>
            <a:off x="4092616" y="4450293"/>
            <a:ext cx="3432877" cy="1689240"/>
            <a:chOff x="0" y="-209549"/>
            <a:chExt cx="6865755" cy="3378482"/>
          </a:xfrm>
        </p:grpSpPr>
        <p:sp>
          <p:nvSpPr>
            <p:cNvPr id="15" name="TextBox 15"/>
            <p:cNvSpPr txBox="1"/>
            <p:nvPr/>
          </p:nvSpPr>
          <p:spPr>
            <a:xfrm>
              <a:off x="0" y="-209549"/>
              <a:ext cx="6865755" cy="1516955"/>
            </a:xfrm>
            <a:prstGeom prst="rect">
              <a:avLst/>
            </a:prstGeom>
          </p:spPr>
          <p:txBody>
            <a:bodyPr lIns="0" tIns="0" rIns="0" bIns="0" rtlCol="0" anchor="t">
              <a:spAutoFit/>
            </a:bodyPr>
            <a:lstStyle/>
            <a:p>
              <a:pPr>
                <a:lnSpc>
                  <a:spcPts val="6240"/>
                </a:lnSpc>
              </a:pPr>
              <a:r>
                <a:rPr lang="en-US" sz="4000">
                  <a:solidFill>
                    <a:srgbClr val="23559F"/>
                  </a:solidFill>
                  <a:latin typeface="Arial Black" panose="020B0A04020102020204" pitchFamily="34" charset="0"/>
                </a:rPr>
                <a:t>975,000</a:t>
              </a:r>
            </a:p>
          </p:txBody>
        </p:sp>
        <p:sp>
          <p:nvSpPr>
            <p:cNvPr id="16" name="TextBox 16"/>
            <p:cNvSpPr txBox="1"/>
            <p:nvPr/>
          </p:nvSpPr>
          <p:spPr>
            <a:xfrm>
              <a:off x="0" y="1367156"/>
              <a:ext cx="6865755" cy="1801777"/>
            </a:xfrm>
            <a:prstGeom prst="rect">
              <a:avLst/>
            </a:prstGeom>
          </p:spPr>
          <p:txBody>
            <a:bodyPr lIns="0" tIns="0" rIns="0" bIns="0" rtlCol="0" anchor="t">
              <a:spAutoFit/>
            </a:bodyPr>
            <a:lstStyle/>
            <a:p>
              <a:pPr>
                <a:lnSpc>
                  <a:spcPts val="2427"/>
                </a:lnSpc>
              </a:pPr>
              <a:r>
                <a:rPr lang="es-MX" sz="1867">
                  <a:solidFill>
                    <a:srgbClr val="000000"/>
                  </a:solidFill>
                  <a:latin typeface="Arial"/>
                </a:rPr>
                <a:t>descargas únicas de los Estándares GRI en 2022, un 45% más que el año anterior.</a:t>
              </a:r>
            </a:p>
          </p:txBody>
        </p:sp>
      </p:grpSp>
      <p:grpSp>
        <p:nvGrpSpPr>
          <p:cNvPr id="18" name="Group 18"/>
          <p:cNvGrpSpPr/>
          <p:nvPr/>
        </p:nvGrpSpPr>
        <p:grpSpPr>
          <a:xfrm>
            <a:off x="8073323" y="408686"/>
            <a:ext cx="3432877" cy="1381463"/>
            <a:chOff x="0" y="-209549"/>
            <a:chExt cx="6865755" cy="2762928"/>
          </a:xfrm>
        </p:grpSpPr>
        <p:sp>
          <p:nvSpPr>
            <p:cNvPr id="19" name="TextBox 19"/>
            <p:cNvSpPr txBox="1"/>
            <p:nvPr/>
          </p:nvSpPr>
          <p:spPr>
            <a:xfrm>
              <a:off x="0" y="1367156"/>
              <a:ext cx="6865755" cy="1186223"/>
            </a:xfrm>
            <a:prstGeom prst="rect">
              <a:avLst/>
            </a:prstGeom>
          </p:spPr>
          <p:txBody>
            <a:bodyPr lIns="0" tIns="0" rIns="0" bIns="0" rtlCol="0" anchor="t">
              <a:spAutoFit/>
            </a:bodyPr>
            <a:lstStyle/>
            <a:p>
              <a:pPr>
                <a:lnSpc>
                  <a:spcPts val="2427"/>
                </a:lnSpc>
              </a:pPr>
              <a:r>
                <a:rPr lang="es-MX" sz="1867">
                  <a:solidFill>
                    <a:srgbClr val="000000"/>
                  </a:solidFill>
                  <a:latin typeface="Arial"/>
                </a:rPr>
                <a:t>empresas publican un informe GRI.</a:t>
              </a:r>
            </a:p>
          </p:txBody>
        </p:sp>
        <p:sp>
          <p:nvSpPr>
            <p:cNvPr id="20" name="TextBox 20"/>
            <p:cNvSpPr txBox="1"/>
            <p:nvPr/>
          </p:nvSpPr>
          <p:spPr>
            <a:xfrm>
              <a:off x="0" y="-209549"/>
              <a:ext cx="6865755" cy="1516955"/>
            </a:xfrm>
            <a:prstGeom prst="rect">
              <a:avLst/>
            </a:prstGeom>
          </p:spPr>
          <p:txBody>
            <a:bodyPr lIns="0" tIns="0" rIns="0" bIns="0" rtlCol="0" anchor="t">
              <a:spAutoFit/>
            </a:bodyPr>
            <a:lstStyle/>
            <a:p>
              <a:pPr>
                <a:lnSpc>
                  <a:spcPts val="6240"/>
                </a:lnSpc>
              </a:pPr>
              <a:r>
                <a:rPr lang="en-US" sz="4000">
                  <a:solidFill>
                    <a:srgbClr val="23559F"/>
                  </a:solidFill>
                  <a:latin typeface="Arial Black" panose="020B0A04020102020204" pitchFamily="34" charset="0"/>
                </a:rPr>
                <a:t>11,000 +</a:t>
              </a:r>
            </a:p>
          </p:txBody>
        </p:sp>
      </p:grpSp>
      <p:grpSp>
        <p:nvGrpSpPr>
          <p:cNvPr id="21" name="Group 21"/>
          <p:cNvGrpSpPr/>
          <p:nvPr/>
        </p:nvGrpSpPr>
        <p:grpSpPr>
          <a:xfrm>
            <a:off x="8073323" y="2489996"/>
            <a:ext cx="3432877" cy="1381463"/>
            <a:chOff x="0" y="-209549"/>
            <a:chExt cx="6865755" cy="2762928"/>
          </a:xfrm>
        </p:grpSpPr>
        <p:sp>
          <p:nvSpPr>
            <p:cNvPr id="22" name="TextBox 22"/>
            <p:cNvSpPr txBox="1"/>
            <p:nvPr/>
          </p:nvSpPr>
          <p:spPr>
            <a:xfrm>
              <a:off x="0" y="1367156"/>
              <a:ext cx="6865755" cy="1186223"/>
            </a:xfrm>
            <a:prstGeom prst="rect">
              <a:avLst/>
            </a:prstGeom>
          </p:spPr>
          <p:txBody>
            <a:bodyPr lIns="0" tIns="0" rIns="0" bIns="0" rtlCol="0" anchor="t">
              <a:spAutoFit/>
            </a:bodyPr>
            <a:lstStyle/>
            <a:p>
              <a:pPr>
                <a:lnSpc>
                  <a:spcPts val="2427"/>
                </a:lnSpc>
              </a:pPr>
              <a:r>
                <a:rPr lang="es-MX" sz="1867">
                  <a:solidFill>
                    <a:srgbClr val="000000"/>
                  </a:solidFill>
                  <a:latin typeface="Arial"/>
                </a:rPr>
                <a:t>organizaciones de 68 países activas en la Comunidad GRI.</a:t>
              </a:r>
            </a:p>
          </p:txBody>
        </p:sp>
        <p:sp>
          <p:nvSpPr>
            <p:cNvPr id="23" name="TextBox 23"/>
            <p:cNvSpPr txBox="1"/>
            <p:nvPr/>
          </p:nvSpPr>
          <p:spPr>
            <a:xfrm>
              <a:off x="0" y="-209549"/>
              <a:ext cx="6865755" cy="1516955"/>
            </a:xfrm>
            <a:prstGeom prst="rect">
              <a:avLst/>
            </a:prstGeom>
          </p:spPr>
          <p:txBody>
            <a:bodyPr lIns="0" tIns="0" rIns="0" bIns="0" rtlCol="0" anchor="t">
              <a:spAutoFit/>
            </a:bodyPr>
            <a:lstStyle/>
            <a:p>
              <a:pPr>
                <a:lnSpc>
                  <a:spcPts val="6240"/>
                </a:lnSpc>
              </a:pPr>
              <a:r>
                <a:rPr lang="en-US" sz="4000">
                  <a:solidFill>
                    <a:srgbClr val="23559F"/>
                  </a:solidFill>
                  <a:latin typeface="Arial Black" panose="020B0A04020102020204" pitchFamily="34" charset="0"/>
                </a:rPr>
                <a:t>500</a:t>
              </a:r>
            </a:p>
          </p:txBody>
        </p:sp>
      </p:grpSp>
      <p:grpSp>
        <p:nvGrpSpPr>
          <p:cNvPr id="24" name="Group 24"/>
          <p:cNvGrpSpPr/>
          <p:nvPr/>
        </p:nvGrpSpPr>
        <p:grpSpPr>
          <a:xfrm>
            <a:off x="8073323" y="4450292"/>
            <a:ext cx="3606061" cy="1689240"/>
            <a:chOff x="0" y="-209549"/>
            <a:chExt cx="7212122" cy="3378480"/>
          </a:xfrm>
        </p:grpSpPr>
        <p:sp>
          <p:nvSpPr>
            <p:cNvPr id="25" name="TextBox 25"/>
            <p:cNvSpPr txBox="1"/>
            <p:nvPr/>
          </p:nvSpPr>
          <p:spPr>
            <a:xfrm>
              <a:off x="0" y="-209549"/>
              <a:ext cx="6865756" cy="1516954"/>
            </a:xfrm>
            <a:prstGeom prst="rect">
              <a:avLst/>
            </a:prstGeom>
          </p:spPr>
          <p:txBody>
            <a:bodyPr lIns="0" tIns="0" rIns="0" bIns="0" rtlCol="0" anchor="t">
              <a:spAutoFit/>
            </a:bodyPr>
            <a:lstStyle/>
            <a:p>
              <a:pPr>
                <a:lnSpc>
                  <a:spcPts val="6240"/>
                </a:lnSpc>
              </a:pPr>
              <a:r>
                <a:rPr lang="en-US" sz="4000">
                  <a:solidFill>
                    <a:srgbClr val="23559F"/>
                  </a:solidFill>
                  <a:latin typeface="Arial Black" panose="020B0A04020102020204" pitchFamily="34" charset="0"/>
                </a:rPr>
                <a:t>+ de 100</a:t>
              </a:r>
            </a:p>
          </p:txBody>
        </p:sp>
        <p:sp>
          <p:nvSpPr>
            <p:cNvPr id="26" name="TextBox 26"/>
            <p:cNvSpPr txBox="1"/>
            <p:nvPr/>
          </p:nvSpPr>
          <p:spPr>
            <a:xfrm>
              <a:off x="0" y="1367155"/>
              <a:ext cx="7212122" cy="1801776"/>
            </a:xfrm>
            <a:prstGeom prst="rect">
              <a:avLst/>
            </a:prstGeom>
          </p:spPr>
          <p:txBody>
            <a:bodyPr lIns="0" tIns="0" rIns="0" bIns="0" rtlCol="0" anchor="t">
              <a:spAutoFit/>
            </a:bodyPr>
            <a:lstStyle/>
            <a:p>
              <a:pPr>
                <a:lnSpc>
                  <a:spcPts val="2427"/>
                </a:lnSpc>
              </a:pPr>
              <a:r>
                <a:rPr lang="es-MX" sz="1867">
                  <a:solidFill>
                    <a:srgbClr val="000000"/>
                  </a:solidFill>
                  <a:latin typeface="Arial"/>
                </a:rPr>
                <a:t>Socios de formación en </a:t>
              </a:r>
            </a:p>
            <a:p>
              <a:pPr>
                <a:lnSpc>
                  <a:spcPts val="2427"/>
                </a:lnSpc>
              </a:pPr>
              <a:r>
                <a:rPr lang="es-MX" sz="1867">
                  <a:solidFill>
                    <a:srgbClr val="000000"/>
                  </a:solidFill>
                  <a:latin typeface="Arial"/>
                </a:rPr>
                <a:t>57 países ofrecen cursos </a:t>
              </a:r>
            </a:p>
            <a:p>
              <a:pPr>
                <a:lnSpc>
                  <a:spcPts val="2427"/>
                </a:lnSpc>
              </a:pPr>
              <a:r>
                <a:rPr lang="es-MX" sz="1867">
                  <a:solidFill>
                    <a:srgbClr val="000000"/>
                  </a:solidFill>
                  <a:latin typeface="Arial"/>
                </a:rPr>
                <a:t>certificados.</a:t>
              </a:r>
            </a:p>
          </p:txBody>
        </p:sp>
      </p:grpSp>
      <p:sp>
        <p:nvSpPr>
          <p:cNvPr id="27" name="Título 26">
            <a:extLst>
              <a:ext uri="{FF2B5EF4-FFF2-40B4-BE49-F238E27FC236}">
                <a16:creationId xmlns:a16="http://schemas.microsoft.com/office/drawing/2014/main" id="{F6E90045-E2D4-AD43-F2DC-AF4F4858FA05}"/>
              </a:ext>
            </a:extLst>
          </p:cNvPr>
          <p:cNvSpPr>
            <a:spLocks noGrp="1"/>
          </p:cNvSpPr>
          <p:nvPr>
            <p:ph type="title"/>
          </p:nvPr>
        </p:nvSpPr>
        <p:spPr/>
        <p:txBody>
          <a:bodyPr/>
          <a:lstStyle/>
          <a:p>
            <a:r>
              <a:rPr lang="es-MX"/>
              <a:t>Nuestro impacto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4F1F37-3517-453B-8A64-4F189810DE77}"/>
              </a:ext>
            </a:extLst>
          </p:cNvPr>
          <p:cNvSpPr>
            <a:spLocks noGrp="1"/>
          </p:cNvSpPr>
          <p:nvPr>
            <p:ph type="title"/>
          </p:nvPr>
        </p:nvSpPr>
        <p:spPr>
          <a:prstGeom prst="rect">
            <a:avLst/>
          </a:prstGeom>
        </p:spPr>
        <p:txBody>
          <a:bodyPr/>
          <a:lstStyle/>
          <a:p>
            <a:r>
              <a:rPr lang="en-GB"/>
              <a:t>        </a:t>
            </a:r>
            <a:endParaRPr lang="en-US"/>
          </a:p>
        </p:txBody>
      </p:sp>
      <p:sp>
        <p:nvSpPr>
          <p:cNvPr id="8" name="Title 5">
            <a:extLst>
              <a:ext uri="{FF2B5EF4-FFF2-40B4-BE49-F238E27FC236}">
                <a16:creationId xmlns:a16="http://schemas.microsoft.com/office/drawing/2014/main" id="{A099E5E3-33D5-47EA-ACB7-86CC573C754A}"/>
              </a:ext>
            </a:extLst>
          </p:cNvPr>
          <p:cNvSpPr txBox="1">
            <a:spLocks/>
          </p:cNvSpPr>
          <p:nvPr/>
        </p:nvSpPr>
        <p:spPr>
          <a:xfrm>
            <a:off x="791460" y="344721"/>
            <a:ext cx="9949222" cy="399063"/>
          </a:xfrm>
          <a:prstGeom prst="rect">
            <a:avLst/>
          </a:prstGeom>
        </p:spPr>
        <p:txBody>
          <a:bodyPr lIns="91440" tIns="45720" rIns="91440" bIns="45720" anchor="ctr"/>
          <a:lstStyle>
            <a:lvl1pPr algn="l" defTabSz="914400" rtl="0" eaLnBrk="1" latinLnBrk="0" hangingPunct="1">
              <a:lnSpc>
                <a:spcPct val="90000"/>
              </a:lnSpc>
              <a:spcBef>
                <a:spcPct val="0"/>
              </a:spcBef>
              <a:buNone/>
              <a:defRPr sz="2400" b="1" kern="1200">
                <a:solidFill>
                  <a:srgbClr val="002856"/>
                </a:solidFill>
                <a:latin typeface="Gill Sans Nova" panose="020B0602020104020203" pitchFamily="34" charset="0"/>
                <a:ea typeface="+mj-ea"/>
                <a:cs typeface="+mj-cs"/>
              </a:defRPr>
            </a:lvl1pPr>
          </a:lstStyle>
          <a:p>
            <a:r>
              <a:rPr lang="en-US">
                <a:solidFill>
                  <a:schemeClr val="bg1"/>
                </a:solidFill>
                <a:latin typeface="Arial Black"/>
                <a:cs typeface="Arial"/>
              </a:rPr>
              <a:t>GRI en </a:t>
            </a:r>
            <a:r>
              <a:rPr lang="en-US" err="1">
                <a:solidFill>
                  <a:schemeClr val="bg1"/>
                </a:solidFill>
                <a:latin typeface="Arial Black"/>
                <a:cs typeface="Arial"/>
              </a:rPr>
              <a:t>el</a:t>
            </a:r>
            <a:r>
              <a:rPr lang="en-US">
                <a:solidFill>
                  <a:schemeClr val="bg1"/>
                </a:solidFill>
                <a:latin typeface="Arial Black"/>
                <a:cs typeface="Arial"/>
              </a:rPr>
              <a:t> </a:t>
            </a:r>
            <a:r>
              <a:rPr lang="en-US" err="1">
                <a:solidFill>
                  <a:schemeClr val="bg1"/>
                </a:solidFill>
                <a:latin typeface="Arial Black"/>
                <a:cs typeface="Arial"/>
              </a:rPr>
              <a:t>mundo</a:t>
            </a:r>
            <a:endParaRPr lang="en-US">
              <a:solidFill>
                <a:schemeClr val="bg1"/>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E0A0503-969A-46A9-8186-2E53C1F868F8}"/>
              </a:ext>
            </a:extLst>
          </p:cNvPr>
          <p:cNvSpPr txBox="1"/>
          <p:nvPr/>
        </p:nvSpPr>
        <p:spPr>
          <a:xfrm>
            <a:off x="1184564" y="5649486"/>
            <a:ext cx="1749197" cy="923330"/>
          </a:xfrm>
          <a:prstGeom prst="rect">
            <a:avLst/>
          </a:prstGeom>
          <a:noFill/>
        </p:spPr>
        <p:txBody>
          <a:bodyPr wrap="none" lIns="91440" tIns="45720" rIns="91440" bIns="45720" rtlCol="0" anchor="t">
            <a:spAutoFit/>
          </a:bodyPr>
          <a:lstStyle/>
          <a:p>
            <a:r>
              <a:rPr lang="en-US" err="1">
                <a:solidFill>
                  <a:schemeClr val="bg1"/>
                </a:solidFill>
                <a:latin typeface="Arial"/>
                <a:cs typeface="Arial"/>
              </a:rPr>
              <a:t>Sede</a:t>
            </a:r>
            <a:r>
              <a:rPr lang="en-US">
                <a:solidFill>
                  <a:schemeClr val="bg1"/>
                </a:solidFill>
                <a:latin typeface="Arial"/>
                <a:cs typeface="Arial"/>
              </a:rPr>
              <a:t> global</a:t>
            </a:r>
          </a:p>
          <a:p>
            <a:r>
              <a:rPr lang="en-US">
                <a:solidFill>
                  <a:schemeClr val="bg1"/>
                </a:solidFill>
                <a:latin typeface="Arial"/>
                <a:cs typeface="Arial"/>
              </a:rPr>
              <a:t>Hub regional</a:t>
            </a:r>
            <a:endParaRPr lang="en-US">
              <a:solidFill>
                <a:schemeClr val="bg1"/>
              </a:solidFill>
              <a:latin typeface="Arial" panose="020B0604020202020204" pitchFamily="34" charset="0"/>
              <a:cs typeface="Arial" panose="020B0604020202020204" pitchFamily="34" charset="0"/>
            </a:endParaRPr>
          </a:p>
          <a:p>
            <a:r>
              <a:rPr lang="en-US">
                <a:solidFill>
                  <a:schemeClr val="bg1"/>
                </a:solidFill>
                <a:latin typeface="Arial"/>
                <a:cs typeface="Arial"/>
              </a:rPr>
              <a:t>Presencia local</a:t>
            </a:r>
            <a:endParaRPr lang="en-US">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4079D1AF-4E08-40D8-A46D-2307C7EED790}"/>
              </a:ext>
            </a:extLst>
          </p:cNvPr>
          <p:cNvSpPr/>
          <p:nvPr/>
        </p:nvSpPr>
        <p:spPr>
          <a:xfrm>
            <a:off x="1017588" y="5746173"/>
            <a:ext cx="155864" cy="1558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96DA94CB-5AE2-40B1-8D9C-997313DFBF9C}"/>
              </a:ext>
            </a:extLst>
          </p:cNvPr>
          <p:cNvSpPr/>
          <p:nvPr/>
        </p:nvSpPr>
        <p:spPr>
          <a:xfrm>
            <a:off x="1017588" y="6022828"/>
            <a:ext cx="155864" cy="1558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3ADCE7F9-0754-46EB-91C4-F708385C17D3}"/>
              </a:ext>
            </a:extLst>
          </p:cNvPr>
          <p:cNvSpPr/>
          <p:nvPr/>
        </p:nvSpPr>
        <p:spPr>
          <a:xfrm>
            <a:off x="1017588" y="6279480"/>
            <a:ext cx="155864" cy="1558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Arial" panose="020B0604020202020204" pitchFamily="34" charset="0"/>
              <a:cs typeface="Arial" panose="020B0604020202020204" pitchFamily="34" charset="0"/>
            </a:endParaRPr>
          </a:p>
        </p:txBody>
      </p:sp>
      <p:pic>
        <p:nvPicPr>
          <p:cNvPr id="6" name="Picture 5" descr="Map&#10;&#10;Description automatically generated">
            <a:extLst>
              <a:ext uri="{FF2B5EF4-FFF2-40B4-BE49-F238E27FC236}">
                <a16:creationId xmlns:a16="http://schemas.microsoft.com/office/drawing/2014/main" id="{ABE1E630-0B6D-D853-16D1-A5802C20CF45}"/>
              </a:ext>
            </a:extLst>
          </p:cNvPr>
          <p:cNvPicPr>
            <a:picLocks noChangeAspect="1"/>
          </p:cNvPicPr>
          <p:nvPr/>
        </p:nvPicPr>
        <p:blipFill rotWithShape="1">
          <a:blip r:embed="rId3">
            <a:extLst>
              <a:ext uri="{28A0092B-C50C-407E-A947-70E740481C1C}">
                <a14:useLocalDpi xmlns:a14="http://schemas.microsoft.com/office/drawing/2010/main" val="0"/>
              </a:ext>
            </a:extLst>
          </a:blip>
          <a:srcRect r="14845"/>
          <a:stretch/>
        </p:blipFill>
        <p:spPr>
          <a:xfrm>
            <a:off x="1095520" y="1286958"/>
            <a:ext cx="10382105" cy="4555270"/>
          </a:xfrm>
          <a:prstGeom prst="rect">
            <a:avLst/>
          </a:prstGeom>
        </p:spPr>
      </p:pic>
    </p:spTree>
    <p:extLst>
      <p:ext uri="{BB962C8B-B14F-4D97-AF65-F5344CB8AC3E}">
        <p14:creationId xmlns:p14="http://schemas.microsoft.com/office/powerpoint/2010/main" val="238084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BACBC1C-D60B-8386-4B23-2DB5C722A305}"/>
              </a:ext>
            </a:extLst>
          </p:cNvPr>
          <p:cNvSpPr>
            <a:spLocks noGrp="1"/>
          </p:cNvSpPr>
          <p:nvPr>
            <p:ph type="body" sz="quarter" idx="12"/>
          </p:nvPr>
        </p:nvSpPr>
        <p:spPr>
          <a:xfrm>
            <a:off x="1087926" y="1243826"/>
            <a:ext cx="10204884" cy="567732"/>
          </a:xfrm>
        </p:spPr>
        <p:txBody>
          <a:bodyPr/>
          <a:lstStyle/>
          <a:p>
            <a:pPr marL="0" indent="0">
              <a:buNone/>
            </a:pPr>
            <a:r>
              <a:rPr lang="es-MX" sz="1800"/>
              <a:t>Aunque no es un requisito en todos los países latinoamericanos, 330 empresas cotizadas, que suman el 83% de la capitalización bursátil de la región, divulgan información sobre sostenibilidad.</a:t>
            </a:r>
          </a:p>
        </p:txBody>
      </p:sp>
      <p:sp>
        <p:nvSpPr>
          <p:cNvPr id="3" name="Título 2">
            <a:extLst>
              <a:ext uri="{FF2B5EF4-FFF2-40B4-BE49-F238E27FC236}">
                <a16:creationId xmlns:a16="http://schemas.microsoft.com/office/drawing/2014/main" id="{4BFFDF95-0480-F5DA-A026-027FFD6C6246}"/>
              </a:ext>
            </a:extLst>
          </p:cNvPr>
          <p:cNvSpPr>
            <a:spLocks noGrp="1"/>
          </p:cNvSpPr>
          <p:nvPr>
            <p:ph type="title"/>
          </p:nvPr>
        </p:nvSpPr>
        <p:spPr/>
        <p:txBody>
          <a:bodyPr/>
          <a:lstStyle/>
          <a:p>
            <a:r>
              <a:rPr lang="es-MX">
                <a:solidFill>
                  <a:schemeClr val="accent1"/>
                </a:solidFill>
              </a:rPr>
              <a:t>Reporte de sostenibilidad: América Latina</a:t>
            </a:r>
            <a:endParaRPr lang="en-GB">
              <a:solidFill>
                <a:schemeClr val="accent1"/>
              </a:solidFill>
            </a:endParaRPr>
          </a:p>
        </p:txBody>
      </p:sp>
      <p:sp>
        <p:nvSpPr>
          <p:cNvPr id="4" name="Marcador de texto 3">
            <a:extLst>
              <a:ext uri="{FF2B5EF4-FFF2-40B4-BE49-F238E27FC236}">
                <a16:creationId xmlns:a16="http://schemas.microsoft.com/office/drawing/2014/main" id="{0F93F80C-D5F9-C89D-1395-A90B62D9F21F}"/>
              </a:ext>
            </a:extLst>
          </p:cNvPr>
          <p:cNvSpPr>
            <a:spLocks noGrp="1"/>
          </p:cNvSpPr>
          <p:nvPr>
            <p:ph type="body" sz="quarter" idx="13"/>
          </p:nvPr>
        </p:nvSpPr>
        <p:spPr/>
        <p:txBody>
          <a:bodyPr/>
          <a:lstStyle/>
          <a:p>
            <a:r>
              <a:rPr lang="es-MX" b="1">
                <a:solidFill>
                  <a:schemeClr val="accent3"/>
                </a:solidFill>
              </a:rPr>
              <a:t>Divulgación de información sobre sostenibilidad por las empresas cotizadas</a:t>
            </a:r>
            <a:endParaRPr lang="en-GB" b="1">
              <a:solidFill>
                <a:schemeClr val="accent3"/>
              </a:solidFill>
            </a:endParaRPr>
          </a:p>
        </p:txBody>
      </p:sp>
      <p:pic>
        <p:nvPicPr>
          <p:cNvPr id="5" name="Picture 7">
            <a:extLst>
              <a:ext uri="{FF2B5EF4-FFF2-40B4-BE49-F238E27FC236}">
                <a16:creationId xmlns:a16="http://schemas.microsoft.com/office/drawing/2014/main" id="{470B77F2-BA38-F26B-AD41-4B00F059C873}"/>
              </a:ext>
            </a:extLst>
          </p:cNvPr>
          <p:cNvPicPr>
            <a:picLocks noChangeAspect="1"/>
          </p:cNvPicPr>
          <p:nvPr/>
        </p:nvPicPr>
        <p:blipFill rotWithShape="1">
          <a:blip r:embed="rId2"/>
          <a:srcRect l="23442" t="19324" r="23581" b="50491"/>
          <a:stretch/>
        </p:blipFill>
        <p:spPr>
          <a:xfrm>
            <a:off x="1017091" y="2274514"/>
            <a:ext cx="10515155" cy="3221790"/>
          </a:xfrm>
          <a:prstGeom prst="rect">
            <a:avLst/>
          </a:prstGeom>
          <a:ln>
            <a:noFill/>
          </a:ln>
          <a:effectLst/>
        </p:spPr>
      </p:pic>
      <p:sp>
        <p:nvSpPr>
          <p:cNvPr id="6" name="TextBox 11">
            <a:extLst>
              <a:ext uri="{FF2B5EF4-FFF2-40B4-BE49-F238E27FC236}">
                <a16:creationId xmlns:a16="http://schemas.microsoft.com/office/drawing/2014/main" id="{3F9A46B2-92CB-D245-4491-69D363FFFE90}"/>
              </a:ext>
            </a:extLst>
          </p:cNvPr>
          <p:cNvSpPr txBox="1"/>
          <p:nvPr/>
        </p:nvSpPr>
        <p:spPr>
          <a:xfrm>
            <a:off x="5588407" y="5614174"/>
            <a:ext cx="5638561" cy="162801"/>
          </a:xfrm>
          <a:prstGeom prst="rect">
            <a:avLst/>
          </a:prstGeom>
          <a:noFill/>
        </p:spPr>
        <p:txBody>
          <a:bodyPr wrap="square" lIns="0" tIns="0" rIns="0" bIns="0">
            <a:spAutoFit/>
          </a:bodyPr>
          <a:lstStyle/>
          <a:p>
            <a:pPr algn="r"/>
            <a:r>
              <a:rPr lang="en-US" sz="1058" i="1">
                <a:latin typeface="Arial" panose="020B0604020202020204" pitchFamily="34" charset="0"/>
                <a:cs typeface="Arial" panose="020B0604020202020204" pitchFamily="34" charset="0"/>
              </a:rPr>
              <a:t>Sustainability Policies and Practices for Corporate Governance in Latin America (OECD, 2023)</a:t>
            </a:r>
            <a:endParaRPr lang="pt-BR" sz="1058"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0836106"/>
      </p:ext>
    </p:extLst>
  </p:cSld>
  <p:clrMapOvr>
    <a:masterClrMapping/>
  </p:clrMapOvr>
</p:sld>
</file>

<file path=ppt/theme/theme1.xml><?xml version="1.0" encoding="utf-8"?>
<a:theme xmlns:a="http://schemas.openxmlformats.org/drawingml/2006/main" name="1_Office Theme">
  <a:themeElements>
    <a:clrScheme name="GRI Brand 2020">
      <a:dk1>
        <a:srgbClr val="000000"/>
      </a:dk1>
      <a:lt1>
        <a:sysClr val="window" lastClr="FFFFFF"/>
      </a:lt1>
      <a:dk2>
        <a:srgbClr val="000000"/>
      </a:dk2>
      <a:lt2>
        <a:srgbClr val="E7E6E6"/>
      </a:lt2>
      <a:accent1>
        <a:srgbClr val="23559F"/>
      </a:accent1>
      <a:accent2>
        <a:srgbClr val="22A39E"/>
      </a:accent2>
      <a:accent3>
        <a:srgbClr val="EF9228"/>
      </a:accent3>
      <a:accent4>
        <a:srgbClr val="8D3589"/>
      </a:accent4>
      <a:accent5>
        <a:srgbClr val="3EAE4E"/>
      </a:accent5>
      <a:accent6>
        <a:srgbClr val="0067B3"/>
      </a:accent6>
      <a:hlink>
        <a:srgbClr val="00AEE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I_PPT-template_2018.potx" id="{84CED0A1-6D39-4DE8-94CA-48C48FF53AE1}" vid="{D03B6618-8101-4E6D-BF87-1D676443E196}"/>
    </a:ext>
  </a:extLst>
</a:theme>
</file>

<file path=ppt/theme/theme2.xml><?xml version="1.0" encoding="utf-8"?>
<a:theme xmlns:a="http://schemas.openxmlformats.org/drawingml/2006/main" name="2_Office Theme">
  <a:themeElements>
    <a:clrScheme name="GRI Brand 2020">
      <a:dk1>
        <a:srgbClr val="000000"/>
      </a:dk1>
      <a:lt1>
        <a:sysClr val="window" lastClr="FFFFFF"/>
      </a:lt1>
      <a:dk2>
        <a:srgbClr val="000000"/>
      </a:dk2>
      <a:lt2>
        <a:srgbClr val="E7E6E6"/>
      </a:lt2>
      <a:accent1>
        <a:srgbClr val="23559F"/>
      </a:accent1>
      <a:accent2>
        <a:srgbClr val="22A39E"/>
      </a:accent2>
      <a:accent3>
        <a:srgbClr val="EF9228"/>
      </a:accent3>
      <a:accent4>
        <a:srgbClr val="8D3589"/>
      </a:accent4>
      <a:accent5>
        <a:srgbClr val="3EAE4E"/>
      </a:accent5>
      <a:accent6>
        <a:srgbClr val="0067B3"/>
      </a:accent6>
      <a:hlink>
        <a:srgbClr val="00AEE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I_PPT-template_2018.potx" id="{84CED0A1-6D39-4DE8-94CA-48C48FF53AE1}" vid="{D03B6618-8101-4E6D-BF87-1D676443E196}"/>
    </a:ext>
  </a:extLst>
</a:theme>
</file>

<file path=ppt/theme/theme3.xml><?xml version="1.0" encoding="utf-8"?>
<a:theme xmlns:a="http://schemas.openxmlformats.org/drawingml/2006/main" name="1_Office Theme">
  <a:themeElements>
    <a:clrScheme name="GRI Brand 2020">
      <a:dk1>
        <a:srgbClr val="000000"/>
      </a:dk1>
      <a:lt1>
        <a:sysClr val="window" lastClr="FFFFFF"/>
      </a:lt1>
      <a:dk2>
        <a:srgbClr val="000000"/>
      </a:dk2>
      <a:lt2>
        <a:srgbClr val="E7E6E6"/>
      </a:lt2>
      <a:accent1>
        <a:srgbClr val="23559F"/>
      </a:accent1>
      <a:accent2>
        <a:srgbClr val="22A39E"/>
      </a:accent2>
      <a:accent3>
        <a:srgbClr val="EF9228"/>
      </a:accent3>
      <a:accent4>
        <a:srgbClr val="8D3589"/>
      </a:accent4>
      <a:accent5>
        <a:srgbClr val="3EAE4E"/>
      </a:accent5>
      <a:accent6>
        <a:srgbClr val="0067B3"/>
      </a:accent6>
      <a:hlink>
        <a:srgbClr val="00AEE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I_PPT-template_2018.potx" id="{84CED0A1-6D39-4DE8-94CA-48C48FF53AE1}" vid="{D03B6618-8101-4E6D-BF87-1D676443E196}"/>
    </a:ext>
  </a:extLst>
</a:theme>
</file>

<file path=ppt/theme/theme4.xml><?xml version="1.0" encoding="utf-8"?>
<a:theme xmlns:a="http://schemas.openxmlformats.org/drawingml/2006/main" name="3_Office Theme">
  <a:themeElements>
    <a:clrScheme name="GRI Brand 2020">
      <a:dk1>
        <a:srgbClr val="000000"/>
      </a:dk1>
      <a:lt1>
        <a:sysClr val="window" lastClr="FFFFFF"/>
      </a:lt1>
      <a:dk2>
        <a:srgbClr val="000000"/>
      </a:dk2>
      <a:lt2>
        <a:srgbClr val="E7E6E6"/>
      </a:lt2>
      <a:accent1>
        <a:srgbClr val="23559F"/>
      </a:accent1>
      <a:accent2>
        <a:srgbClr val="22A39E"/>
      </a:accent2>
      <a:accent3>
        <a:srgbClr val="EF9228"/>
      </a:accent3>
      <a:accent4>
        <a:srgbClr val="8D3589"/>
      </a:accent4>
      <a:accent5>
        <a:srgbClr val="3EAE4E"/>
      </a:accent5>
      <a:accent6>
        <a:srgbClr val="0067B3"/>
      </a:accent6>
      <a:hlink>
        <a:srgbClr val="00AEE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I_PPT-template_2018.potx" id="{84CED0A1-6D39-4DE8-94CA-48C48FF53AE1}" vid="{D03B6618-8101-4E6D-BF87-1D676443E196}"/>
    </a:ext>
  </a:extLst>
</a:theme>
</file>

<file path=ppt/theme/theme5.xml><?xml version="1.0" encoding="utf-8"?>
<a:theme xmlns:a="http://schemas.openxmlformats.org/drawingml/2006/main" name="1_Office Theme">
  <a:themeElements>
    <a:clrScheme name="GRI Brand 2020">
      <a:dk1>
        <a:srgbClr val="000000"/>
      </a:dk1>
      <a:lt1>
        <a:sysClr val="window" lastClr="FFFFFF"/>
      </a:lt1>
      <a:dk2>
        <a:srgbClr val="000000"/>
      </a:dk2>
      <a:lt2>
        <a:srgbClr val="E7E6E6"/>
      </a:lt2>
      <a:accent1>
        <a:srgbClr val="23559F"/>
      </a:accent1>
      <a:accent2>
        <a:srgbClr val="22A39E"/>
      </a:accent2>
      <a:accent3>
        <a:srgbClr val="EF9228"/>
      </a:accent3>
      <a:accent4>
        <a:srgbClr val="8D3589"/>
      </a:accent4>
      <a:accent5>
        <a:srgbClr val="3EAE4E"/>
      </a:accent5>
      <a:accent6>
        <a:srgbClr val="0067B3"/>
      </a:accent6>
      <a:hlink>
        <a:srgbClr val="00AEE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ew brand 2020.pptx" id="{EF9D271F-E73F-470F-9CCA-62DBA032126B}" vid="{127A54A2-5A00-45B2-B76A-94C54DC87EF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A33F64D5AE734391BB6BAD18B5E9A1" ma:contentTypeVersion="20" ma:contentTypeDescription="Create a new document." ma:contentTypeScope="" ma:versionID="0077f3e5a38f16d88ca8eb5a4faac8fe">
  <xsd:schema xmlns:xsd="http://www.w3.org/2001/XMLSchema" xmlns:xs="http://www.w3.org/2001/XMLSchema" xmlns:p="http://schemas.microsoft.com/office/2006/metadata/properties" xmlns:ns1="http://schemas.microsoft.com/sharepoint/v3" xmlns:ns2="b20bcb2d-947c-47e4-81fc-bf30ccf308f6" xmlns:ns3="36192a1e-b19a-44ea-af4e-69973707019a" xmlns:ns4="8261a73f-50c0-4e66-8c12-f8abd68db5eb" targetNamespace="http://schemas.microsoft.com/office/2006/metadata/properties" ma:root="true" ma:fieldsID="0228ef10595ea9042880f6eda428c09f" ns1:_="" ns2:_="" ns3:_="" ns4:_="">
    <xsd:import namespace="http://schemas.microsoft.com/sharepoint/v3"/>
    <xsd:import namespace="b20bcb2d-947c-47e4-81fc-bf30ccf308f6"/>
    <xsd:import namespace="36192a1e-b19a-44ea-af4e-69973707019a"/>
    <xsd:import namespace="8261a73f-50c0-4e66-8c12-f8abd68db5e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1:_ip_UnifiedCompliancePolicyProperties" minOccurs="0"/>
                <xsd:element ref="ns1:_ip_UnifiedCompliancePolicyUIActio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0bcb2d-947c-47e4-81fc-bf30ccf308f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22556ba-1ef3-45e2-8bd8-b3e8a7d976ea"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192a1e-b19a-44ea-af4e-69973707019a"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61a73f-50c0-4e66-8c12-f8abd68db5eb"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b59663b-c496-4acb-aa37-e400a9515654}" ma:internalName="TaxCatchAll" ma:showField="CatchAllData" ma:web="36192a1e-b19a-44ea-af4e-6997370701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261a73f-50c0-4e66-8c12-f8abd68db5eb" xsi:nil="true"/>
    <lcf76f155ced4ddcb4097134ff3c332f xmlns="b20bcb2d-947c-47e4-81fc-bf30ccf308f6">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MediaLengthInSeconds xmlns="b20bcb2d-947c-47e4-81fc-bf30ccf308f6" xsi:nil="true"/>
    <SharedWithUsers xmlns="36192a1e-b19a-44ea-af4e-69973707019a">
      <UserInfo>
        <DisplayName>Aliona Tency-Roshmendilo</DisplayName>
        <AccountId>39</AccountId>
        <AccountType/>
      </UserInfo>
      <UserInfo>
        <DisplayName>Bastian Buck</DisplayName>
        <AccountId>37</AccountId>
        <AccountType/>
      </UserInfo>
      <UserInfo>
        <DisplayName>Peter Westra (archived)</DisplayName>
        <AccountId>82</AccountId>
        <AccountType/>
      </UserInfo>
      <UserInfo>
        <DisplayName>Asthildur Hjaltadottir-de la Fuente</DisplayName>
        <AccountId>79</AccountId>
        <AccountType/>
      </UserInfo>
      <UserInfo>
        <DisplayName>Peter Paul van de Wijs</DisplayName>
        <AccountId>3144</AccountId>
        <AccountType/>
      </UserInfo>
      <UserInfo>
        <DisplayName>Mariona Isnard Garrell</DisplayName>
        <AccountId>2452</AccountId>
        <AccountType/>
      </UserInfo>
      <UserInfo>
        <DisplayName>Mirjam Groten</DisplayName>
        <AccountId>5502</AccountId>
        <AccountType/>
      </UserInfo>
      <UserInfo>
        <DisplayName>Tom Whittles</DisplayName>
        <AccountId>4231</AccountId>
        <AccountType/>
      </UserInfo>
      <UserInfo>
        <DisplayName>Sue-Lane Wood</DisplayName>
        <AccountId>5071</AccountId>
        <AccountType/>
      </UserInfo>
      <UserInfo>
        <DisplayName>Thijs Reuten (archived)</DisplayName>
        <AccountId>9621</AccountId>
        <AccountType/>
      </UserInfo>
      <UserInfo>
        <DisplayName>Christine Koblun</DisplayName>
        <AccountId>70</AccountId>
        <AccountType/>
      </UserInfo>
      <UserInfo>
        <DisplayName>Michael Lawrenson</DisplayName>
        <AccountId>17053</AccountId>
        <AccountType/>
      </UserInfo>
      <UserInfo>
        <DisplayName>Dani Marunovic</DisplayName>
        <AccountId>19411</AccountId>
        <AccountType/>
      </UserInfo>
      <UserInfo>
        <DisplayName>Vivian Asuru</DisplayName>
        <AccountId>21577</AccountId>
        <AccountType/>
      </UserInfo>
      <UserInfo>
        <DisplayName>Bronte Klein</DisplayName>
        <AccountId>21671</AccountId>
        <AccountType/>
      </UserInfo>
      <UserInfo>
        <DisplayName>Jérôme St-Denis</DisplayName>
        <AccountId>23684</AccountId>
        <AccountType/>
      </UserInfo>
      <UserInfo>
        <DisplayName>Eelco van der Enden</DisplayName>
        <AccountId>21204</AccountId>
        <AccountType/>
      </UserInfo>
      <UserInfo>
        <DisplayName>Gillian Balaban</DisplayName>
        <AccountId>1349</AccountId>
        <AccountType/>
      </UserInfo>
      <UserInfo>
        <DisplayName>Daria Levina</DisplayName>
        <AccountId>16502</AccountId>
        <AccountType/>
      </UserInfo>
      <UserInfo>
        <DisplayName>Ron van Veen</DisplayName>
        <AccountId>93</AccountId>
        <AccountType/>
      </UserInfo>
      <UserInfo>
        <DisplayName>Cristina Gil White</DisplayName>
        <AccountId>30914</AccountId>
        <AccountType/>
      </UserInfo>
      <UserInfo>
        <DisplayName>Martha Patzartzi</DisplayName>
        <AccountId>24499</AccountId>
        <AccountType/>
      </UserInfo>
      <UserInfo>
        <DisplayName>Lars Wagemans</DisplayName>
        <AccountId>27137</AccountId>
        <AccountType/>
      </UserInfo>
    </SharedWithUsers>
  </documentManagement>
</p:properties>
</file>

<file path=customXml/itemProps1.xml><?xml version="1.0" encoding="utf-8"?>
<ds:datastoreItem xmlns:ds="http://schemas.openxmlformats.org/officeDocument/2006/customXml" ds:itemID="{7913B271-9065-49EF-B4A5-59F66F3E65C7}">
  <ds:schemaRefs>
    <ds:schemaRef ds:uri="http://schemas.microsoft.com/sharepoint/v3/contenttype/forms"/>
  </ds:schemaRefs>
</ds:datastoreItem>
</file>

<file path=customXml/itemProps2.xml><?xml version="1.0" encoding="utf-8"?>
<ds:datastoreItem xmlns:ds="http://schemas.openxmlformats.org/officeDocument/2006/customXml" ds:itemID="{550446B0-6E1A-48D6-9340-6F032305EE6D}">
  <ds:schemaRefs>
    <ds:schemaRef ds:uri="36192a1e-b19a-44ea-af4e-69973707019a"/>
    <ds:schemaRef ds:uri="8261a73f-50c0-4e66-8c12-f8abd68db5eb"/>
    <ds:schemaRef ds:uri="b20bcb2d-947c-47e4-81fc-bf30ccf308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80D5511-8443-4AEF-A0B7-9F7E0714B87D}">
  <ds:schemaRefs>
    <ds:schemaRef ds:uri="36192a1e-b19a-44ea-af4e-69973707019a"/>
    <ds:schemaRef ds:uri="8261a73f-50c0-4e66-8c12-f8abd68db5eb"/>
    <ds:schemaRef ds:uri="b20bcb2d-947c-47e4-81fc-bf30ccf308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GRI PPT template</Template>
  <Application>Microsoft Office PowerPoint</Application>
  <PresentationFormat>Widescreen</PresentationFormat>
  <Slides>61</Slides>
  <Notes>27</Notes>
  <HiddenSlides>2</HiddenSlides>
  <ScaleCrop>false</ScaleCrop>
  <HeadingPairs>
    <vt:vector size="4" baseType="variant">
      <vt:variant>
        <vt:lpstr>Theme</vt:lpstr>
      </vt:variant>
      <vt:variant>
        <vt:i4>5</vt:i4>
      </vt:variant>
      <vt:variant>
        <vt:lpstr>Slide Titles</vt:lpstr>
      </vt:variant>
      <vt:variant>
        <vt:i4>61</vt:i4>
      </vt:variant>
    </vt:vector>
  </HeadingPairs>
  <TitlesOfParts>
    <vt:vector size="66" baseType="lpstr">
      <vt:lpstr>1_Office Theme</vt:lpstr>
      <vt:lpstr>2_Office Theme</vt:lpstr>
      <vt:lpstr>1_Office Theme</vt:lpstr>
      <vt:lpstr>3_Office Theme</vt:lpstr>
      <vt:lpstr>1_Office Theme</vt:lpstr>
      <vt:lpstr>PowerPoint Presentation</vt:lpstr>
      <vt:lpstr>PowerPoint Presentation</vt:lpstr>
      <vt:lpstr>Agenda</vt:lpstr>
      <vt:lpstr>GRI lleva más de 25 años liderando la elaboración de reportes de sostenibilidad </vt:lpstr>
      <vt:lpstr>Más de 25 años liderando la elaboración de estándares de reporte de sostenibilidad</vt:lpstr>
      <vt:lpstr>Nuestras áreas de enfoque</vt:lpstr>
      <vt:lpstr>Nuestro impacto</vt:lpstr>
      <vt:lpstr>        </vt:lpstr>
      <vt:lpstr>Reporte de sostenibilidad: América Latina</vt:lpstr>
      <vt:lpstr>Reporte de sostenibilidad: América Latina</vt:lpstr>
      <vt:lpstr>Ser sostenible sin reportar es imposible</vt:lpstr>
      <vt:lpstr>Al Estado en Particular</vt:lpstr>
      <vt:lpstr>Agenda</vt:lpstr>
      <vt:lpstr>PowerPoint Presentation</vt:lpstr>
      <vt:lpstr>El concepto ha evolucionado y también su rendición de cuentas </vt:lpstr>
      <vt:lpstr>Origen del movimiento de reporte</vt:lpstr>
      <vt:lpstr>La sostenibilidad como base de la rendición de cuentas y de la estrategia corporativa</vt:lpstr>
      <vt:lpstr>El Ecosistema de la sostenibilidad corporativa</vt:lpstr>
      <vt:lpstr>Los actores de la información de sostenibilidad</vt:lpstr>
      <vt:lpstr>Lista infinita</vt:lpstr>
      <vt:lpstr>Evolución del Panorama de Reporte Corporativo</vt:lpstr>
      <vt:lpstr>La sostenibilidad aumentará su obligatoriedad: exigirá reportes y verificaciones</vt:lpstr>
      <vt:lpstr>La meta del reporte en la agenda internacional</vt:lpstr>
      <vt:lpstr>Los Fines del Estado: El Estado como Tomador de Decisiones</vt:lpstr>
      <vt:lpstr>Agenda</vt:lpstr>
      <vt:lpstr>PowerPoint Presentation</vt:lpstr>
      <vt:lpstr>De la información a la transformación</vt:lpstr>
      <vt:lpstr>Dos enfoques de reporte desde las entidades públicas</vt:lpstr>
      <vt:lpstr>¿Qué es un reporte de sostenibilidad?</vt:lpstr>
      <vt:lpstr>Regresando a lo básico</vt:lpstr>
      <vt:lpstr>Beneficios de reportar</vt:lpstr>
      <vt:lpstr>PowerPoint Presentation</vt:lpstr>
      <vt:lpstr>Exploración de los Estándares GRI</vt:lpstr>
      <vt:lpstr>Nuestro enfoque</vt:lpstr>
      <vt:lpstr>Estándares Universales</vt:lpstr>
      <vt:lpstr>Estándares Universales</vt:lpstr>
      <vt:lpstr>8 Principios para la elaboración de informes</vt:lpstr>
      <vt:lpstr>Aplicar los 8 principios para la elaboración de informes</vt:lpstr>
      <vt:lpstr>Aplicar los 8 principios para la elaboración de informes</vt:lpstr>
      <vt:lpstr>Estándares Universales</vt:lpstr>
      <vt:lpstr>Estándares Sectoriales</vt:lpstr>
      <vt:lpstr>Estándares Sectoriales</vt:lpstr>
      <vt:lpstr>Estándares Temáticos</vt:lpstr>
      <vt:lpstr>Estándares Temáticos</vt:lpstr>
      <vt:lpstr>GRI 207: Fiscalidad 2019</vt:lpstr>
      <vt:lpstr>GRI 101: Biodiversidad 2024</vt:lpstr>
      <vt:lpstr>Agenda</vt:lpstr>
      <vt:lpstr>Estándares Universales</vt:lpstr>
      <vt:lpstr>¿Qué es materialidad y por qué es importante?</vt:lpstr>
      <vt:lpstr>Enfoques de la materialidad</vt:lpstr>
      <vt:lpstr>Alineación de la Materialidad de Impacto del GRI con los Objetivos del Estado en la Constitución de 1991</vt:lpstr>
      <vt:lpstr>Agenda</vt:lpstr>
      <vt:lpstr>Nuestro Trabajo con Formuladores de Política Pública</vt:lpstr>
      <vt:lpstr>Ejemplos de entidades públicas que han realizado informe de sostenibilidad</vt:lpstr>
      <vt:lpstr>Oportunidades de aprendizaje con GRI</vt:lpstr>
      <vt:lpstr>COP 16</vt:lpstr>
      <vt:lpstr>Descarga los Estándares GRI</vt:lpstr>
      <vt:lpstr>Continuemos Aprendiendo!</vt:lpstr>
      <vt:lpstr>Conozca nuestro GRI Academy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Paulina  Estrada Diaz</dc:creator>
  <cp:revision>1</cp:revision>
  <dcterms:created xsi:type="dcterms:W3CDTF">2024-08-14T16:00:19Z</dcterms:created>
  <dcterms:modified xsi:type="dcterms:W3CDTF">2024-09-03T03:12:40Z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Business Unit">
    <vt:lpwstr/>
  </property>
  <property fmtid="{D5CDD505-2E9C-101B-9397-08002B2CF9AE}" pid="4" name="ContentTypeId">
    <vt:lpwstr>0x01010047A33F64D5AE734391BB6BAD18B5E9A1</vt:lpwstr>
  </property>
  <property fmtid="{D5CDD505-2E9C-101B-9397-08002B2CF9AE}" pid="5" name="na1a3d5840d149dd946448baf072f000">
    <vt:lpwstr/>
  </property>
  <property fmtid="{D5CDD505-2E9C-101B-9397-08002B2CF9AE}" pid="6" name="Document_x0020_Type">
    <vt:lpwstr/>
  </property>
  <property fmtid="{D5CDD505-2E9C-101B-9397-08002B2CF9AE}" pid="7" name="Marcom_x0020_Terms">
    <vt:lpwstr/>
  </property>
  <property fmtid="{D5CDD505-2E9C-101B-9397-08002B2CF9AE}" pid="8" name="b3dc24433bf64c57a955631943661b36">
    <vt:lpwstr/>
  </property>
  <property fmtid="{D5CDD505-2E9C-101B-9397-08002B2CF9AE}" pid="9" name="Marcom Terms">
    <vt:lpwstr/>
  </property>
  <property fmtid="{D5CDD505-2E9C-101B-9397-08002B2CF9AE}" pid="10" name="Document Type">
    <vt:lpwstr/>
  </property>
  <property fmtid="{D5CDD505-2E9C-101B-9397-08002B2CF9AE}" pid="11" name="Order">
    <vt:r8>1645400</vt:r8>
  </property>
  <property fmtid="{D5CDD505-2E9C-101B-9397-08002B2CF9AE}" pid="12" name="ComplianceAssetId">
    <vt:lpwstr/>
  </property>
  <property fmtid="{D5CDD505-2E9C-101B-9397-08002B2CF9AE}" pid="13" name="SharedWithUsers">
    <vt:lpwstr>39;#Aliona Tency-Roshmendilo;#37;#Bastian Buck;#82;#Peter Westra (archived);#79;#Asthildur Hjaltadottir-de la Fuente;#3144;#Peter Paul van de Wijs;#2452;#Mariona Isnard Garrell;#5502;#Mirjam Groten;#4231;#Tom Whittles;#5071;#Sue-Lane Wood;#9621;#Thijs Reuten (archived);#70;#Christine Koblun;#17053;#Michael Lawrenson;#19411;#Dani Marunovic;#21577;#Vivian Asuru;#21671;#Bronte Klein;#23684;#Jérôme St-Denis;#21204;#Eelco van der Enden;#1349;#Gillian Balaban;#16502;#Daria Levina;#93;#Ron van Veen;#30914;#Cristina Gil White;#24499;#Martha Patzartzi;#27137;#Lars Wagemans</vt:lpwstr>
  </property>
  <property fmtid="{D5CDD505-2E9C-101B-9397-08002B2CF9AE}" pid="14" name="MediaServiceImageTags">
    <vt:lpwstr/>
  </property>
  <property fmtid="{D5CDD505-2E9C-101B-9397-08002B2CF9AE}" pid="15" name="MediaLengthInSeconds">
    <vt:lpwstr/>
  </property>
  <property fmtid="{D5CDD505-2E9C-101B-9397-08002B2CF9AE}" pid="16" name="_ExtendedDescription">
    <vt:lpwstr/>
  </property>
  <property fmtid="{D5CDD505-2E9C-101B-9397-08002B2CF9AE}" pid="17" name="TriggerFlowInfo">
    <vt:lpwstr/>
  </property>
</Properties>
</file>