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71" r:id="rId2"/>
    <p:sldId id="272" r:id="rId3"/>
    <p:sldId id="273" r:id="rId4"/>
    <p:sldId id="275" r:id="rId5"/>
    <p:sldId id="276" r:id="rId6"/>
    <p:sldId id="277" r:id="rId7"/>
    <p:sldId id="278" r:id="rId8"/>
    <p:sldId id="283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549E72"/>
    <a:srgbClr val="31656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28/08/2024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28/08/2024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3" y="1774861"/>
            <a:ext cx="11014075" cy="1208483"/>
          </a:xfrm>
        </p:spPr>
        <p:txBody>
          <a:bodyPr>
            <a:normAutofit/>
          </a:bodyPr>
          <a:lstStyle/>
          <a:p>
            <a:r>
              <a:rPr lang="es-CO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Digitalización y Valor de lo Público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/>
          </a:bodyPr>
          <a:lstStyle/>
          <a:p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Directora de Participación, Transparencia y Servicio a las Ciudadanías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/>
          </a:bodyPr>
          <a:lstStyle/>
          <a:p>
            <a:r>
              <a:rPr lang="es-CO" sz="2400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Aura Isabel Mora</a:t>
            </a: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La Cibercultura </a:t>
            </a:r>
          </a:p>
        </p:txBody>
      </p: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A82ABE53-FACF-ED3E-D67B-E2C09DC4BA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994" b="19254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E4AB-8587-4324-B7CA-1882DEA9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s-CO" sz="1800" dirty="0"/>
              <a:t>De lo privado a lo público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s-CO" sz="1800" dirty="0"/>
              <a:t>La instantaneidad de los acontecimientos 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s-CO" sz="1800" dirty="0"/>
              <a:t>Una vida paralela y virtual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6">
                    <a:lumMod val="75000"/>
                  </a:schemeClr>
                </a:solidFill>
              </a:rPr>
              <a:t>La Digitalización en lo Público </a:t>
            </a:r>
          </a:p>
        </p:txBody>
      </p:sp>
    </p:spTree>
    <p:extLst>
      <p:ext uri="{BB962C8B-B14F-4D97-AF65-F5344CB8AC3E}">
        <p14:creationId xmlns:p14="http://schemas.microsoft.com/office/powerpoint/2010/main" val="3453075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918" y="1839432"/>
            <a:ext cx="3732050" cy="3221665"/>
          </a:xfrm>
        </p:spPr>
        <p:txBody>
          <a:bodyPr>
            <a:normAutofit/>
          </a:bodyPr>
          <a:lstStyle/>
          <a:p>
            <a:r>
              <a:rPr lang="es-CO" sz="2800" dirty="0"/>
              <a:t>Desmaterialización y virtualización de trámites en Colombia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144C1A-12EF-4F9C-BF7B-AC9B5E82F6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0156" y="1646893"/>
            <a:ext cx="6277232" cy="4682824"/>
          </a:xfrm>
        </p:spPr>
        <p:txBody>
          <a:bodyPr/>
          <a:lstStyle/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Ahorro de tiempo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Ahorro en dinero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Menos estrés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Mayor transparencia en los procesos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Desarrollo de confianzas hacia el Estado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Mayor capacidad del Estado en procesos de seguimiento </a:t>
            </a:r>
          </a:p>
        </p:txBody>
      </p:sp>
    </p:spTree>
    <p:extLst>
      <p:ext uri="{BB962C8B-B14F-4D97-AF65-F5344CB8AC3E}">
        <p14:creationId xmlns:p14="http://schemas.microsoft.com/office/powerpoint/2010/main" val="72197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C019D6F-B1B5-49ED-A4E3-5AFD99359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Dificultades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105686C-B7D0-4EE4-B0A0-73E8233E0A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63850" y="1533771"/>
            <a:ext cx="6277232" cy="4682824"/>
          </a:xfrm>
        </p:spPr>
        <p:txBody>
          <a:bodyPr>
            <a:normAutofit fontScale="85000" lnSpcReduction="10000"/>
          </a:bodyPr>
          <a:lstStyle/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Sistemas de información cerrados y poco utilizados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Falta de conectividad, especialmente en las regiones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Migrantes digitales con poca capacidad de utilizar la virtualidad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Falta o mal uso de los recursos (ejemplo: Tierralta, Córdoba)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Una entrada lenta de la Inteligencia Artificial a la cotidianidad.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Lentitud del Estado en resolver los problemas de tecnología para la vida de sus ciudadanos y ciudadanas</a:t>
            </a:r>
          </a:p>
          <a:p>
            <a:endParaRPr lang="es-C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96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50EBB6A-D6D3-45EE-8F8E-8D6F416D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918" y="1839432"/>
            <a:ext cx="3876906" cy="3221665"/>
          </a:xfrm>
        </p:spPr>
        <p:txBody>
          <a:bodyPr/>
          <a:lstStyle/>
          <a:p>
            <a:r>
              <a:rPr lang="es-CO" sz="3200" dirty="0"/>
              <a:t>Recomendaciones</a:t>
            </a:r>
            <a:r>
              <a:rPr lang="es-CO" dirty="0"/>
              <a:t>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B8B24A0-EA59-4695-B61E-1FD31BD8DD4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4" y="1543198"/>
            <a:ext cx="6539294" cy="4682824"/>
          </a:xfrm>
        </p:spPr>
        <p:txBody>
          <a:bodyPr>
            <a:normAutofit fontScale="92500"/>
          </a:bodyPr>
          <a:lstStyle/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Combatir la corrupción con recursos públicos.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Generar procesos de transparencia.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Consolidar confianzas en las ciudadanías.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Desarrollar procesos en diferentes niveles. 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Quitarle al consumismo los procesos de formación en tecnologías.</a:t>
            </a:r>
          </a:p>
          <a:p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Generar procesos de formación con calidad.  </a:t>
            </a:r>
          </a:p>
          <a:p>
            <a:endParaRPr lang="es-C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92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86DCD1-0C41-45B7-9966-089276B280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185</Words>
  <Application>Microsoft Office PowerPoint</Application>
  <PresentationFormat>Panorámica</PresentationFormat>
  <Paragraphs>29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La Cibercultura </vt:lpstr>
      <vt:lpstr>La Digitalización en lo Público </vt:lpstr>
      <vt:lpstr>Desmaterialización y virtualización de trámites en Colombia </vt:lpstr>
      <vt:lpstr>Dificultades </vt:lpstr>
      <vt:lpstr>Recomendaciones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Leicy Johanna Salas Prada</cp:lastModifiedBy>
  <cp:revision>23</cp:revision>
  <dcterms:created xsi:type="dcterms:W3CDTF">2021-08-27T14:03:23Z</dcterms:created>
  <dcterms:modified xsi:type="dcterms:W3CDTF">2024-08-28T15:18:50Z</dcterms:modified>
</cp:coreProperties>
</file>