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68" r:id="rId3"/>
    <p:sldId id="259" r:id="rId4"/>
    <p:sldId id="266" r:id="rId5"/>
    <p:sldId id="265" r:id="rId6"/>
    <p:sldId id="256" r:id="rId7"/>
    <p:sldId id="263" r:id="rId8"/>
    <p:sldId id="258" r:id="rId9"/>
    <p:sldId id="260" r:id="rId10"/>
    <p:sldId id="262" r:id="rId11"/>
    <p:sldId id="261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4CAAD9C-2B24-0683-D896-352EFE7B3230}" name="Lizeth Yanira Gutierrez Duarte" initials="LG" userId="S::lygutierrez@contaduria.gov.co::a1b1ae36-91c7-47f3-886a-13c6bf7000a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A7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8" autoAdjust="0"/>
    <p:restoredTop sz="94626"/>
  </p:normalViewPr>
  <p:slideViewPr>
    <p:cSldViewPr snapToGrid="0">
      <p:cViewPr varScale="1">
        <p:scale>
          <a:sx n="105" d="100"/>
          <a:sy n="105" d="100"/>
        </p:scale>
        <p:origin x="8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6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837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78FC25-B720-6DA3-F7C9-B4FB6BE779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436F9F9-FFCA-741C-AD0A-EFB466CC42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A3C63ED-9B12-C9D3-024C-B57AB6F12BAB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FF08F5A-525A-4682-DED3-CFD96D817B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741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FD10E5-4177-37F8-8E1B-6FEFD7295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B23CB2-7434-D34D-D341-234B878D8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C85BA3-9CBC-3033-64DB-4852926DEF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883010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29FFE4-6D1A-0670-9812-CB05C3AB4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1DDCB8E-30D4-FFA0-7733-A301FEFC55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CE8A567-8CAF-B14B-9D89-D0D1ECB70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3494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358E7D-DFC0-B130-2615-C6A186753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D6D93AE-5D98-2188-912D-B31A681A3D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38802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46F9AE-3871-21D4-CE9A-1E4E3BB2B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97F625E-4BF7-77AC-54E0-66808B9FA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0376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ídeo 4">
            <a:hlinkClick r:id="" action="ppaction://media"/>
            <a:extLst>
              <a:ext uri="{FF2B5EF4-FFF2-40B4-BE49-F238E27FC236}">
                <a16:creationId xmlns:a16="http://schemas.microsoft.com/office/drawing/2014/main" id="{02123A5C-0CC5-E0B5-C1C6-944C69607F88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17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326CC09B-D2A7-7EE6-4B48-EC4B95DE1D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7" y="0"/>
            <a:ext cx="12175473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9CEB1EA-3226-2ECD-6A1E-9F6CEA6E9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3425B2-2A9D-CB73-D837-619507036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BF56BBE-E4B6-D09C-F3BB-A0E0591F86D3}"/>
              </a:ext>
            </a:extLst>
          </p:cNvPr>
          <p:cNvSpPr txBox="1"/>
          <p:nvPr userDrawn="1"/>
        </p:nvSpPr>
        <p:spPr>
          <a:xfrm>
            <a:off x="4627418" y="6637809"/>
            <a:ext cx="2937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www.contaduria.gov.co</a:t>
            </a:r>
          </a:p>
        </p:txBody>
      </p:sp>
    </p:spTree>
    <p:extLst>
      <p:ext uri="{BB962C8B-B14F-4D97-AF65-F5344CB8AC3E}">
        <p14:creationId xmlns:p14="http://schemas.microsoft.com/office/powerpoint/2010/main" val="1383769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510C9A74-5ED9-AAC9-3A04-815B13E66A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7" y="0"/>
            <a:ext cx="12175473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BF56BBE-E4B6-D09C-F3BB-A0E0591F86D3}"/>
              </a:ext>
            </a:extLst>
          </p:cNvPr>
          <p:cNvSpPr txBox="1"/>
          <p:nvPr userDrawn="1"/>
        </p:nvSpPr>
        <p:spPr>
          <a:xfrm>
            <a:off x="4627418" y="6637809"/>
            <a:ext cx="2937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www.contaduria.gov.co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DC2DA49-EA4A-9508-AB59-0790A069F8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132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81B4FC09-185D-B78C-603F-F389DF94AD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BF56BBE-E4B6-D09C-F3BB-A0E0591F86D3}"/>
              </a:ext>
            </a:extLst>
          </p:cNvPr>
          <p:cNvSpPr txBox="1"/>
          <p:nvPr userDrawn="1"/>
        </p:nvSpPr>
        <p:spPr>
          <a:xfrm>
            <a:off x="4627418" y="6637809"/>
            <a:ext cx="2937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www.contaduria.gov.co</a:t>
            </a:r>
          </a:p>
        </p:txBody>
      </p:sp>
      <p:sp>
        <p:nvSpPr>
          <p:cNvPr id="2" name="Gracias">
            <a:extLst>
              <a:ext uri="{FF2B5EF4-FFF2-40B4-BE49-F238E27FC236}">
                <a16:creationId xmlns:a16="http://schemas.microsoft.com/office/drawing/2014/main" id="{1CB45E3B-8126-A892-1881-AD36E68C0C92}"/>
              </a:ext>
            </a:extLst>
          </p:cNvPr>
          <p:cNvSpPr txBox="1"/>
          <p:nvPr userDrawn="1"/>
        </p:nvSpPr>
        <p:spPr>
          <a:xfrm>
            <a:off x="3187743" y="1500178"/>
            <a:ext cx="6014788" cy="15695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85584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9599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pic>
        <p:nvPicPr>
          <p:cNvPr id="3" name="Contáctenos" descr="http://www.cartagenacaribe.com/images/boton-contactenos.png">
            <a:extLst>
              <a:ext uri="{FF2B5EF4-FFF2-40B4-BE49-F238E27FC236}">
                <a16:creationId xmlns:a16="http://schemas.microsoft.com/office/drawing/2014/main" id="{6D7ADBD8-D1E3-6AE1-076D-FF2272A4105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126" y="5371132"/>
            <a:ext cx="2224617" cy="56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ágina web ">
            <a:extLst>
              <a:ext uri="{FF2B5EF4-FFF2-40B4-BE49-F238E27FC236}">
                <a16:creationId xmlns:a16="http://schemas.microsoft.com/office/drawing/2014/main" id="{E64C0FBD-A5C2-5C57-9D26-0BE41B4F409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00528" y="5514090"/>
            <a:ext cx="3879588" cy="4247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2160" b="1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www.contaduria.gov.co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F4D5663-2EB8-02AE-E1AE-8426FB20705E}"/>
              </a:ext>
            </a:extLst>
          </p:cNvPr>
          <p:cNvSpPr/>
          <p:nvPr userDrawn="1"/>
        </p:nvSpPr>
        <p:spPr>
          <a:xfrm>
            <a:off x="8635305" y="4126518"/>
            <a:ext cx="2646175" cy="20867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16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9F0527B-9473-5D4D-199B-399ACEA58C3E}"/>
              </a:ext>
            </a:extLst>
          </p:cNvPr>
          <p:cNvSpPr txBox="1"/>
          <p:nvPr userDrawn="1"/>
        </p:nvSpPr>
        <p:spPr>
          <a:xfrm>
            <a:off x="9015450" y="4883299"/>
            <a:ext cx="18858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2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Coloque </a:t>
            </a:r>
            <a:r>
              <a:rPr lang="es-CO" sz="132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aquí</a:t>
            </a:r>
          </a:p>
          <a:p>
            <a:pPr algn="ctr"/>
            <a:r>
              <a:rPr lang="es-CO" sz="132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código QR</a:t>
            </a:r>
          </a:p>
          <a:p>
            <a:endParaRPr lang="es-CO" sz="216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094B785-3C47-1124-D199-9D9AEA659F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88" y="4168203"/>
            <a:ext cx="5370441" cy="97708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6A25AC14-3E29-F839-0F9E-6E06BFECC3C8}"/>
              </a:ext>
            </a:extLst>
          </p:cNvPr>
          <p:cNvSpPr txBox="1"/>
          <p:nvPr userDrawn="1"/>
        </p:nvSpPr>
        <p:spPr>
          <a:xfrm>
            <a:off x="930303" y="2916425"/>
            <a:ext cx="105179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 PERMITIRNOS HACER PÚBLICO LO PÚBLICO </a:t>
            </a:r>
            <a:endParaRPr lang="es-CO" sz="6600" i="1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91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8460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CB4AB-6856-2210-2A51-5AE741F1F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BA6D1E-9458-9FA7-7E4B-9BAFEECB11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3E8C98-DF2A-D59F-D908-BAE5E0793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0325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C79B4D-BB0B-D674-AF00-43028EA18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E3C7F8-0B19-8F00-D8D6-704D81F76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C823CF5-EE42-D997-FE44-6F7DC1DFD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B82A8BE-9D97-3032-0906-09B1335BBA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CC98F4B-5E65-1228-3AD0-8B2C7CD89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0100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5E92E9-294B-0B9B-B7BB-D380104F1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695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160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70B003-226C-8A2F-3919-5DD3E0238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E865077-FD17-3939-F637-5363AF6A6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71535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file/d/1z-2Xs14DTZzEPH46Yhnj5Hs2DySlNt3v/view?usp=sharin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3189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9D91D-FF59-5B25-455D-95A3D10DB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158DA26B-2053-1BDA-C1B7-613D06FBE16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FCADDCC2-78F8-1DFC-6ED3-4F2C91FE40F7}"/>
              </a:ext>
            </a:extLst>
          </p:cNvPr>
          <p:cNvSpPr/>
          <p:nvPr/>
        </p:nvSpPr>
        <p:spPr>
          <a:xfrm>
            <a:off x="420624" y="1444752"/>
            <a:ext cx="3730752" cy="373075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DB69A45-158B-3508-4D3E-889F3EC3055F}"/>
              </a:ext>
            </a:extLst>
          </p:cNvPr>
          <p:cNvSpPr txBox="1"/>
          <p:nvPr/>
        </p:nvSpPr>
        <p:spPr>
          <a:xfrm>
            <a:off x="672084" y="6489451"/>
            <a:ext cx="32278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Foto por: Nombre de la fuente o del autor</a:t>
            </a:r>
            <a:endParaRPr lang="es-CO" sz="11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B6AE0901-BD36-7CB5-352E-68B5D7C89D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5012" y="2633662"/>
            <a:ext cx="3101975" cy="1590675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>
                <a:solidFill>
                  <a:schemeClr val="bg1">
                    <a:lumMod val="50000"/>
                  </a:schemeClr>
                </a:solidFill>
              </a:rPr>
              <a:t>Aquí puede colocar una foto</a:t>
            </a:r>
            <a:endParaRPr lang="es-CO" sz="3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id="{DB29E5A8-586E-B2DE-EE83-0CBB1BD3399E}"/>
              </a:ext>
            </a:extLst>
          </p:cNvPr>
          <p:cNvSpPr txBox="1">
            <a:spLocks/>
          </p:cNvSpPr>
          <p:nvPr/>
        </p:nvSpPr>
        <p:spPr>
          <a:xfrm>
            <a:off x="4465764" y="1934955"/>
            <a:ext cx="7165975" cy="331787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MX" b="1" dirty="0">
                <a:solidFill>
                  <a:schemeClr val="bg1"/>
                </a:solidFill>
              </a:rPr>
              <a:t>Aquí puede colocar el texto que requiera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s-CO" dirty="0" err="1">
                <a:solidFill>
                  <a:schemeClr val="bg1"/>
                </a:solidFill>
              </a:rPr>
              <a:t>Lorem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ipsum</a:t>
            </a:r>
            <a:r>
              <a:rPr lang="es-CO" dirty="0">
                <a:solidFill>
                  <a:schemeClr val="bg1"/>
                </a:solidFill>
              </a:rPr>
              <a:t> dolor </a:t>
            </a:r>
            <a:r>
              <a:rPr lang="es-CO" dirty="0" err="1">
                <a:solidFill>
                  <a:schemeClr val="bg1"/>
                </a:solidFill>
              </a:rPr>
              <a:t>sit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amet</a:t>
            </a:r>
            <a:r>
              <a:rPr lang="es-CO" dirty="0">
                <a:solidFill>
                  <a:schemeClr val="bg1"/>
                </a:solidFill>
              </a:rPr>
              <a:t>, </a:t>
            </a:r>
            <a:r>
              <a:rPr lang="es-CO" dirty="0" err="1">
                <a:solidFill>
                  <a:schemeClr val="bg1"/>
                </a:solidFill>
              </a:rPr>
              <a:t>consectetur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adipiscing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elit</a:t>
            </a:r>
            <a:r>
              <a:rPr lang="es-CO" dirty="0">
                <a:solidFill>
                  <a:schemeClr val="bg1"/>
                </a:solidFill>
              </a:rPr>
              <a:t>, sed do </a:t>
            </a:r>
            <a:r>
              <a:rPr lang="es-CO" dirty="0" err="1">
                <a:solidFill>
                  <a:schemeClr val="bg1"/>
                </a:solidFill>
              </a:rPr>
              <a:t>eiusmod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tempor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incididunt</a:t>
            </a:r>
            <a:r>
              <a:rPr lang="es-CO" dirty="0">
                <a:solidFill>
                  <a:schemeClr val="bg1"/>
                </a:solidFill>
              </a:rPr>
              <a:t> ut labore et </a:t>
            </a:r>
            <a:r>
              <a:rPr lang="es-CO" dirty="0" err="1">
                <a:solidFill>
                  <a:schemeClr val="bg1"/>
                </a:solidFill>
              </a:rPr>
              <a:t>dolore</a:t>
            </a:r>
            <a:r>
              <a:rPr lang="es-CO" dirty="0">
                <a:solidFill>
                  <a:schemeClr val="bg1"/>
                </a:solidFill>
              </a:rPr>
              <a:t> magna </a:t>
            </a:r>
            <a:r>
              <a:rPr lang="es-CO" dirty="0" err="1">
                <a:solidFill>
                  <a:schemeClr val="bg1"/>
                </a:solidFill>
              </a:rPr>
              <a:t>aliqua</a:t>
            </a:r>
            <a:r>
              <a:rPr lang="es-CO" dirty="0">
                <a:solidFill>
                  <a:schemeClr val="bg1"/>
                </a:solidFill>
              </a:rPr>
              <a:t>. Ut </a:t>
            </a:r>
            <a:r>
              <a:rPr lang="es-CO" dirty="0" err="1">
                <a:solidFill>
                  <a:schemeClr val="bg1"/>
                </a:solidFill>
              </a:rPr>
              <a:t>enim</a:t>
            </a:r>
            <a:r>
              <a:rPr lang="es-CO" dirty="0">
                <a:solidFill>
                  <a:schemeClr val="bg1"/>
                </a:solidFill>
              </a:rPr>
              <a:t> ad </a:t>
            </a:r>
            <a:r>
              <a:rPr lang="es-CO" dirty="0" err="1">
                <a:solidFill>
                  <a:schemeClr val="bg1"/>
                </a:solidFill>
              </a:rPr>
              <a:t>minim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veniam</a:t>
            </a:r>
            <a:r>
              <a:rPr lang="es-CO" dirty="0">
                <a:solidFill>
                  <a:schemeClr val="bg1"/>
                </a:solidFill>
              </a:rPr>
              <a:t>, quis </a:t>
            </a:r>
            <a:r>
              <a:rPr lang="es-CO" dirty="0" err="1">
                <a:solidFill>
                  <a:schemeClr val="bg1"/>
                </a:solidFill>
              </a:rPr>
              <a:t>nostrud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exercitation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ullamco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laboris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nisi</a:t>
            </a:r>
            <a:r>
              <a:rPr lang="es-CO" dirty="0">
                <a:solidFill>
                  <a:schemeClr val="bg1"/>
                </a:solidFill>
              </a:rPr>
              <a:t> ut </a:t>
            </a:r>
            <a:r>
              <a:rPr lang="es-CO" dirty="0" err="1">
                <a:solidFill>
                  <a:schemeClr val="bg1"/>
                </a:solidFill>
              </a:rPr>
              <a:t>aliquip</a:t>
            </a:r>
            <a:r>
              <a:rPr lang="es-CO" dirty="0">
                <a:solidFill>
                  <a:schemeClr val="bg1"/>
                </a:solidFill>
              </a:rPr>
              <a:t> ex </a:t>
            </a:r>
            <a:r>
              <a:rPr lang="es-CO" dirty="0" err="1">
                <a:solidFill>
                  <a:schemeClr val="bg1"/>
                </a:solidFill>
              </a:rPr>
              <a:t>ea</a:t>
            </a:r>
            <a:r>
              <a:rPr lang="es-CO" dirty="0">
                <a:solidFill>
                  <a:schemeClr val="bg1"/>
                </a:solidFill>
              </a:rPr>
              <a:t> commodo </a:t>
            </a:r>
            <a:r>
              <a:rPr lang="es-CO" dirty="0" err="1">
                <a:solidFill>
                  <a:schemeClr val="bg1"/>
                </a:solidFill>
              </a:rPr>
              <a:t>consequat</a:t>
            </a:r>
            <a:r>
              <a:rPr lang="es-CO" dirty="0">
                <a:solidFill>
                  <a:schemeClr val="bg1"/>
                </a:solidFill>
              </a:rPr>
              <a:t>. </a:t>
            </a:r>
            <a:r>
              <a:rPr lang="es-CO" dirty="0" err="1">
                <a:solidFill>
                  <a:schemeClr val="bg1"/>
                </a:solidFill>
              </a:rPr>
              <a:t>Duis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aute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irure</a:t>
            </a:r>
            <a:r>
              <a:rPr lang="es-CO" dirty="0">
                <a:solidFill>
                  <a:schemeClr val="bg1"/>
                </a:solidFill>
              </a:rPr>
              <a:t> dolor in </a:t>
            </a:r>
            <a:r>
              <a:rPr lang="es-CO" dirty="0" err="1">
                <a:solidFill>
                  <a:schemeClr val="bg1"/>
                </a:solidFill>
              </a:rPr>
              <a:t>reprehenderit</a:t>
            </a:r>
            <a:r>
              <a:rPr lang="es-CO" dirty="0">
                <a:solidFill>
                  <a:schemeClr val="bg1"/>
                </a:solidFill>
              </a:rPr>
              <a:t> in </a:t>
            </a:r>
            <a:r>
              <a:rPr lang="es-CO" dirty="0" err="1">
                <a:solidFill>
                  <a:schemeClr val="bg1"/>
                </a:solidFill>
              </a:rPr>
              <a:t>voluptate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velit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esse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cillum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dolore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eu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fugiat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nulla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pariatur</a:t>
            </a:r>
            <a:r>
              <a:rPr lang="es-CO" dirty="0">
                <a:solidFill>
                  <a:schemeClr val="bg1"/>
                </a:solidFill>
              </a:rPr>
              <a:t>. </a:t>
            </a:r>
            <a:r>
              <a:rPr lang="es-CO" dirty="0" err="1">
                <a:solidFill>
                  <a:schemeClr val="bg1"/>
                </a:solidFill>
              </a:rPr>
              <a:t>Excepteur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sint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occaecat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cupidatat</a:t>
            </a:r>
            <a:r>
              <a:rPr lang="es-CO" dirty="0">
                <a:solidFill>
                  <a:schemeClr val="bg1"/>
                </a:solidFill>
              </a:rPr>
              <a:t> non </a:t>
            </a:r>
            <a:r>
              <a:rPr lang="es-CO" dirty="0" err="1">
                <a:solidFill>
                  <a:schemeClr val="bg1"/>
                </a:solidFill>
              </a:rPr>
              <a:t>proident</a:t>
            </a:r>
            <a:r>
              <a:rPr lang="es-CO" dirty="0">
                <a:solidFill>
                  <a:schemeClr val="bg1"/>
                </a:solidFill>
              </a:rPr>
              <a:t>, sunt in culpa qui </a:t>
            </a:r>
            <a:r>
              <a:rPr lang="es-CO" dirty="0" err="1">
                <a:solidFill>
                  <a:schemeClr val="bg1"/>
                </a:solidFill>
              </a:rPr>
              <a:t>officia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deserunt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mollit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anim</a:t>
            </a:r>
            <a:r>
              <a:rPr lang="es-CO" dirty="0">
                <a:solidFill>
                  <a:schemeClr val="bg1"/>
                </a:solidFill>
              </a:rPr>
              <a:t> id </a:t>
            </a:r>
            <a:r>
              <a:rPr lang="es-CO" dirty="0" err="1">
                <a:solidFill>
                  <a:schemeClr val="bg1"/>
                </a:solidFill>
              </a:rPr>
              <a:t>est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laborum</a:t>
            </a:r>
            <a:r>
              <a:rPr lang="es-CO" dirty="0">
                <a:solidFill>
                  <a:schemeClr val="bg1"/>
                </a:solidFill>
              </a:rPr>
              <a:t>.</a:t>
            </a:r>
            <a:endParaRPr lang="es-CO" b="1" dirty="0">
              <a:solidFill>
                <a:schemeClr val="bg1"/>
              </a:solidFill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DBAE068F-5545-BC36-9C98-0A0268D2D8A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8931402" y="194310"/>
            <a:ext cx="3584448" cy="822960"/>
            <a:chOff x="8931402" y="194310"/>
            <a:chExt cx="3584448" cy="822960"/>
          </a:xfrm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6A6F8C4D-B978-6266-07C7-892389C3C8E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31402" y="194310"/>
              <a:ext cx="3584448" cy="82296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1" name="Imagen 10" descr="Logotipo&#10;&#10;El contenido generado por IA puede ser incorrecto.">
              <a:extLst>
                <a:ext uri="{FF2B5EF4-FFF2-40B4-BE49-F238E27FC236}">
                  <a16:creationId xmlns:a16="http://schemas.microsoft.com/office/drawing/2014/main" id="{3D6FC0B0-ABB1-079F-D366-9FB08A1B3EE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9710" y="328694"/>
              <a:ext cx="2773679" cy="5525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6456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775C4-AB19-723D-16A9-33FED650F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591DBEA9-ED42-E82C-C8DC-2F983D89A5A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40D05929-C72D-98E1-97CD-0B4B1F52C68D}"/>
              </a:ext>
            </a:extLst>
          </p:cNvPr>
          <p:cNvSpPr/>
          <p:nvPr/>
        </p:nvSpPr>
        <p:spPr>
          <a:xfrm>
            <a:off x="8051292" y="1563624"/>
            <a:ext cx="3730752" cy="373075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3F17A13-313D-7E56-992A-7A3D845F8B8A}"/>
              </a:ext>
            </a:extLst>
          </p:cNvPr>
          <p:cNvSpPr txBox="1"/>
          <p:nvPr/>
        </p:nvSpPr>
        <p:spPr>
          <a:xfrm>
            <a:off x="8407908" y="6402728"/>
            <a:ext cx="3374136" cy="261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s-MX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Imagen por: Nombre de la fuente o del autor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038369A-1E38-0DB8-4C0A-B90AFFB7A1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07908" y="2633662"/>
            <a:ext cx="3101975" cy="1590675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>
                <a:solidFill>
                  <a:schemeClr val="bg1">
                    <a:lumMod val="50000"/>
                  </a:schemeClr>
                </a:solidFill>
              </a:rPr>
              <a:t>Aquí puede colocar una imagen</a:t>
            </a:r>
            <a:endParaRPr lang="es-CO" sz="3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Marcador de contenido 6">
            <a:extLst>
              <a:ext uri="{FF2B5EF4-FFF2-40B4-BE49-F238E27FC236}">
                <a16:creationId xmlns:a16="http://schemas.microsoft.com/office/drawing/2014/main" id="{52AB57DE-8EA4-D2FF-E3BF-ED5ECD20AD0D}"/>
              </a:ext>
            </a:extLst>
          </p:cNvPr>
          <p:cNvSpPr txBox="1">
            <a:spLocks/>
          </p:cNvSpPr>
          <p:nvPr/>
        </p:nvSpPr>
        <p:spPr>
          <a:xfrm>
            <a:off x="411353" y="1934955"/>
            <a:ext cx="7165975" cy="331787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MX" b="1" dirty="0">
                <a:solidFill>
                  <a:schemeClr val="bg1"/>
                </a:solidFill>
              </a:rPr>
              <a:t>Aquí puede colocar el texto que requiera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s-CO" dirty="0" err="1">
                <a:solidFill>
                  <a:schemeClr val="bg1"/>
                </a:solidFill>
              </a:rPr>
              <a:t>Lorem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ipsum</a:t>
            </a:r>
            <a:r>
              <a:rPr lang="es-CO" dirty="0">
                <a:solidFill>
                  <a:schemeClr val="bg1"/>
                </a:solidFill>
              </a:rPr>
              <a:t> dolor </a:t>
            </a:r>
            <a:r>
              <a:rPr lang="es-CO" dirty="0" err="1">
                <a:solidFill>
                  <a:schemeClr val="bg1"/>
                </a:solidFill>
              </a:rPr>
              <a:t>sit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amet</a:t>
            </a:r>
            <a:r>
              <a:rPr lang="es-CO" dirty="0">
                <a:solidFill>
                  <a:schemeClr val="bg1"/>
                </a:solidFill>
              </a:rPr>
              <a:t>, </a:t>
            </a:r>
            <a:r>
              <a:rPr lang="es-CO" dirty="0" err="1">
                <a:solidFill>
                  <a:schemeClr val="bg1"/>
                </a:solidFill>
              </a:rPr>
              <a:t>consectetur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adipiscing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elit</a:t>
            </a:r>
            <a:r>
              <a:rPr lang="es-CO" dirty="0">
                <a:solidFill>
                  <a:schemeClr val="bg1"/>
                </a:solidFill>
              </a:rPr>
              <a:t>, sed do </a:t>
            </a:r>
            <a:r>
              <a:rPr lang="es-CO" dirty="0" err="1">
                <a:solidFill>
                  <a:schemeClr val="bg1"/>
                </a:solidFill>
              </a:rPr>
              <a:t>eiusmod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tempor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incididunt</a:t>
            </a:r>
            <a:r>
              <a:rPr lang="es-CO" dirty="0">
                <a:solidFill>
                  <a:schemeClr val="bg1"/>
                </a:solidFill>
              </a:rPr>
              <a:t> ut labore et </a:t>
            </a:r>
            <a:r>
              <a:rPr lang="es-CO" dirty="0" err="1">
                <a:solidFill>
                  <a:schemeClr val="bg1"/>
                </a:solidFill>
              </a:rPr>
              <a:t>dolore</a:t>
            </a:r>
            <a:r>
              <a:rPr lang="es-CO" dirty="0">
                <a:solidFill>
                  <a:schemeClr val="bg1"/>
                </a:solidFill>
              </a:rPr>
              <a:t> magna </a:t>
            </a:r>
            <a:r>
              <a:rPr lang="es-CO" dirty="0" err="1">
                <a:solidFill>
                  <a:schemeClr val="bg1"/>
                </a:solidFill>
              </a:rPr>
              <a:t>aliqua</a:t>
            </a:r>
            <a:r>
              <a:rPr lang="es-CO" dirty="0">
                <a:solidFill>
                  <a:schemeClr val="bg1"/>
                </a:solidFill>
              </a:rPr>
              <a:t>. Ut </a:t>
            </a:r>
            <a:r>
              <a:rPr lang="es-CO" dirty="0" err="1">
                <a:solidFill>
                  <a:schemeClr val="bg1"/>
                </a:solidFill>
              </a:rPr>
              <a:t>enim</a:t>
            </a:r>
            <a:r>
              <a:rPr lang="es-CO" dirty="0">
                <a:solidFill>
                  <a:schemeClr val="bg1"/>
                </a:solidFill>
              </a:rPr>
              <a:t> ad </a:t>
            </a:r>
            <a:r>
              <a:rPr lang="es-CO" dirty="0" err="1">
                <a:solidFill>
                  <a:schemeClr val="bg1"/>
                </a:solidFill>
              </a:rPr>
              <a:t>minim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veniam</a:t>
            </a:r>
            <a:r>
              <a:rPr lang="es-CO" dirty="0">
                <a:solidFill>
                  <a:schemeClr val="bg1"/>
                </a:solidFill>
              </a:rPr>
              <a:t>, quis </a:t>
            </a:r>
            <a:r>
              <a:rPr lang="es-CO" dirty="0" err="1">
                <a:solidFill>
                  <a:schemeClr val="bg1"/>
                </a:solidFill>
              </a:rPr>
              <a:t>nostrud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exercitation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ullamco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laboris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nisi</a:t>
            </a:r>
            <a:r>
              <a:rPr lang="es-CO" dirty="0">
                <a:solidFill>
                  <a:schemeClr val="bg1"/>
                </a:solidFill>
              </a:rPr>
              <a:t> ut </a:t>
            </a:r>
            <a:r>
              <a:rPr lang="es-CO" dirty="0" err="1">
                <a:solidFill>
                  <a:schemeClr val="bg1"/>
                </a:solidFill>
              </a:rPr>
              <a:t>aliquip</a:t>
            </a:r>
            <a:r>
              <a:rPr lang="es-CO" dirty="0">
                <a:solidFill>
                  <a:schemeClr val="bg1"/>
                </a:solidFill>
              </a:rPr>
              <a:t> ex </a:t>
            </a:r>
            <a:r>
              <a:rPr lang="es-CO" dirty="0" err="1">
                <a:solidFill>
                  <a:schemeClr val="bg1"/>
                </a:solidFill>
              </a:rPr>
              <a:t>ea</a:t>
            </a:r>
            <a:r>
              <a:rPr lang="es-CO" dirty="0">
                <a:solidFill>
                  <a:schemeClr val="bg1"/>
                </a:solidFill>
              </a:rPr>
              <a:t> commodo </a:t>
            </a:r>
            <a:r>
              <a:rPr lang="es-CO" dirty="0" err="1">
                <a:solidFill>
                  <a:schemeClr val="bg1"/>
                </a:solidFill>
              </a:rPr>
              <a:t>consequat</a:t>
            </a:r>
            <a:r>
              <a:rPr lang="es-CO" dirty="0">
                <a:solidFill>
                  <a:schemeClr val="bg1"/>
                </a:solidFill>
              </a:rPr>
              <a:t>. </a:t>
            </a:r>
            <a:r>
              <a:rPr lang="es-CO" dirty="0" err="1">
                <a:solidFill>
                  <a:schemeClr val="bg1"/>
                </a:solidFill>
              </a:rPr>
              <a:t>Duis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aute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irure</a:t>
            </a:r>
            <a:r>
              <a:rPr lang="es-CO" dirty="0">
                <a:solidFill>
                  <a:schemeClr val="bg1"/>
                </a:solidFill>
              </a:rPr>
              <a:t> dolor in </a:t>
            </a:r>
            <a:r>
              <a:rPr lang="es-CO" dirty="0" err="1">
                <a:solidFill>
                  <a:schemeClr val="bg1"/>
                </a:solidFill>
              </a:rPr>
              <a:t>reprehenderit</a:t>
            </a:r>
            <a:r>
              <a:rPr lang="es-CO" dirty="0">
                <a:solidFill>
                  <a:schemeClr val="bg1"/>
                </a:solidFill>
              </a:rPr>
              <a:t> in </a:t>
            </a:r>
            <a:r>
              <a:rPr lang="es-CO" dirty="0" err="1">
                <a:solidFill>
                  <a:schemeClr val="bg1"/>
                </a:solidFill>
              </a:rPr>
              <a:t>voluptate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velit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esse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cillum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dolore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eu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fugiat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nulla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pariatur</a:t>
            </a:r>
            <a:r>
              <a:rPr lang="es-CO" dirty="0">
                <a:solidFill>
                  <a:schemeClr val="bg1"/>
                </a:solidFill>
              </a:rPr>
              <a:t>. </a:t>
            </a:r>
            <a:r>
              <a:rPr lang="es-CO" dirty="0" err="1">
                <a:solidFill>
                  <a:schemeClr val="bg1"/>
                </a:solidFill>
              </a:rPr>
              <a:t>Excepteur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sint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occaecat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cupidatat</a:t>
            </a:r>
            <a:r>
              <a:rPr lang="es-CO" dirty="0">
                <a:solidFill>
                  <a:schemeClr val="bg1"/>
                </a:solidFill>
              </a:rPr>
              <a:t> non </a:t>
            </a:r>
            <a:r>
              <a:rPr lang="es-CO" dirty="0" err="1">
                <a:solidFill>
                  <a:schemeClr val="bg1"/>
                </a:solidFill>
              </a:rPr>
              <a:t>proident</a:t>
            </a:r>
            <a:r>
              <a:rPr lang="es-CO" dirty="0">
                <a:solidFill>
                  <a:schemeClr val="bg1"/>
                </a:solidFill>
              </a:rPr>
              <a:t>, sunt in culpa qui </a:t>
            </a:r>
            <a:r>
              <a:rPr lang="es-CO" dirty="0" err="1">
                <a:solidFill>
                  <a:schemeClr val="bg1"/>
                </a:solidFill>
              </a:rPr>
              <a:t>officia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deserunt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mollit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anim</a:t>
            </a:r>
            <a:r>
              <a:rPr lang="es-CO" dirty="0">
                <a:solidFill>
                  <a:schemeClr val="bg1"/>
                </a:solidFill>
              </a:rPr>
              <a:t> id </a:t>
            </a:r>
            <a:r>
              <a:rPr lang="es-CO" dirty="0" err="1">
                <a:solidFill>
                  <a:schemeClr val="bg1"/>
                </a:solidFill>
              </a:rPr>
              <a:t>est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laborum</a:t>
            </a:r>
            <a:r>
              <a:rPr lang="es-CO" dirty="0">
                <a:solidFill>
                  <a:schemeClr val="bg1"/>
                </a:solidFill>
              </a:rPr>
              <a:t>.</a:t>
            </a:r>
            <a:endParaRPr lang="es-CO" b="1" dirty="0">
              <a:solidFill>
                <a:schemeClr val="bg1"/>
              </a:solidFill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B847392B-E5EA-98A2-94F4-DCCFFAD79CB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49758" y="144518"/>
            <a:ext cx="3584448" cy="822960"/>
            <a:chOff x="953262" y="194310"/>
            <a:chExt cx="3584448" cy="822960"/>
          </a:xfrm>
        </p:grpSpPr>
        <p:sp>
          <p:nvSpPr>
            <p:cNvPr id="4" name="Rectángulo: esquinas redondeadas 3">
              <a:extLst>
                <a:ext uri="{FF2B5EF4-FFF2-40B4-BE49-F238E27FC236}">
                  <a16:creationId xmlns:a16="http://schemas.microsoft.com/office/drawing/2014/main" id="{986C3EED-4668-062D-A2FB-D18C27E4221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53262" y="194310"/>
              <a:ext cx="3584448" cy="82296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6" name="Imagen 5" descr="Logotipo&#10;&#10;El contenido generado por IA puede ser incorrecto.">
              <a:extLst>
                <a:ext uri="{FF2B5EF4-FFF2-40B4-BE49-F238E27FC236}">
                  <a16:creationId xmlns:a16="http://schemas.microsoft.com/office/drawing/2014/main" id="{099F3BCE-055B-9CCF-D02D-2E4EE7E93B8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8760" y="328694"/>
              <a:ext cx="2773679" cy="5525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3780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5108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040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885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F2AA2C0-698C-9256-44B1-044B2A7F0EA4}"/>
              </a:ext>
            </a:extLst>
          </p:cNvPr>
          <p:cNvSpPr txBox="1"/>
          <p:nvPr/>
        </p:nvSpPr>
        <p:spPr>
          <a:xfrm>
            <a:off x="1117714" y="2659558"/>
            <a:ext cx="9956572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47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Plantilla para piezas gráficas</a:t>
            </a:r>
          </a:p>
          <a:p>
            <a:pPr algn="ctr"/>
            <a:r>
              <a:rPr lang="es-ES" sz="47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correo electrónico interno</a:t>
            </a:r>
          </a:p>
        </p:txBody>
      </p:sp>
    </p:spTree>
    <p:extLst>
      <p:ext uri="{BB962C8B-B14F-4D97-AF65-F5344CB8AC3E}">
        <p14:creationId xmlns:p14="http://schemas.microsoft.com/office/powerpoint/2010/main" val="326324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6A45DB-D832-D098-426F-76B25CD50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4770" y="1192225"/>
            <a:ext cx="7682460" cy="567563"/>
          </a:xfrm>
        </p:spPr>
        <p:txBody>
          <a:bodyPr>
            <a:normAutofit/>
          </a:bodyPr>
          <a:lstStyle/>
          <a:p>
            <a:r>
              <a:rPr lang="es-MX" sz="3200" b="1" dirty="0"/>
              <a:t>Guía para el uso de esta plantilla</a:t>
            </a:r>
            <a:endParaRPr lang="es-CO" sz="32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F81F42-6ACA-A310-017B-5E347D00B97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838200" y="2062496"/>
            <a:ext cx="10515600" cy="419709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s-MX" dirty="0"/>
              <a:t>Consulte y tenga en cuenta las disposiciones que se encuentran establecidas en el </a:t>
            </a:r>
            <a:r>
              <a:rPr lang="es-MX" i="1" dirty="0"/>
              <a:t>Manual de Identidad Visual Corporativa CGN </a:t>
            </a:r>
            <a:r>
              <a:rPr lang="es-MX" dirty="0"/>
              <a:t>y la </a:t>
            </a:r>
            <a:r>
              <a:rPr lang="es-MX" i="1" dirty="0"/>
              <a:t>Política de Comunicación </a:t>
            </a:r>
            <a:r>
              <a:rPr lang="es-MX" dirty="0"/>
              <a:t>para la elaboración y divulgación de piezas gráficas institucionales.</a:t>
            </a:r>
          </a:p>
          <a:p>
            <a:pPr>
              <a:lnSpc>
                <a:spcPct val="110000"/>
              </a:lnSpc>
            </a:pPr>
            <a:r>
              <a:rPr lang="es-MX" dirty="0"/>
              <a:t>No modifique ni desplace el </a:t>
            </a:r>
            <a:r>
              <a:rPr lang="es-MX" dirty="0" err="1"/>
              <a:t>logosímbolo</a:t>
            </a:r>
            <a:r>
              <a:rPr lang="es-MX" dirty="0"/>
              <a:t> de la CGN por ninguna razón.</a:t>
            </a:r>
          </a:p>
          <a:p>
            <a:pPr>
              <a:lnSpc>
                <a:spcPct val="110000"/>
              </a:lnSpc>
            </a:pPr>
            <a:r>
              <a:rPr lang="es-MX" dirty="0"/>
              <a:t>Siempre que haga uso de una imagen que no sea de su autoría, incorpore en la parte inferior de la imagen los respectivos créditos, así: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s-MX" dirty="0"/>
              <a:t>     		Foto por: Nombre de la fuente o del autor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s-MX" dirty="0"/>
              <a:t>		Imagen por: Nombre de la fuente o del autor</a:t>
            </a:r>
          </a:p>
          <a:p>
            <a:pPr>
              <a:lnSpc>
                <a:spcPct val="110000"/>
              </a:lnSpc>
            </a:pPr>
            <a:r>
              <a:rPr lang="es-MX" dirty="0"/>
              <a:t>Use la diapositiva que se acomode mejor al diseño que desee realizar.</a:t>
            </a:r>
          </a:p>
          <a:p>
            <a:pPr>
              <a:lnSpc>
                <a:spcPct val="110000"/>
              </a:lnSpc>
            </a:pPr>
            <a:r>
              <a:rPr lang="es-MX" dirty="0"/>
              <a:t>Utilice únicamente la tipografía </a:t>
            </a:r>
            <a:r>
              <a:rPr lang="es-MX" dirty="0" err="1"/>
              <a:t>verdana</a:t>
            </a:r>
            <a:r>
              <a:rPr lang="es-MX" dirty="0"/>
              <a:t>. Si quiere destacar una frase o palabra puede utilizar la tipografía </a:t>
            </a:r>
            <a:r>
              <a:rPr lang="es-MX" b="1" dirty="0" err="1"/>
              <a:t>verdana</a:t>
            </a:r>
            <a:r>
              <a:rPr lang="es-MX" b="1" dirty="0"/>
              <a:t> en negrita.</a:t>
            </a:r>
          </a:p>
          <a:p>
            <a:pPr>
              <a:lnSpc>
                <a:spcPct val="110000"/>
              </a:lnSpc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69727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F972C-76AB-DAB1-1B42-56EC0AB51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8B1337-C6A7-6426-4263-A1790738F1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3104837" y="1037762"/>
            <a:ext cx="5982325" cy="567563"/>
          </a:xfrm>
        </p:spPr>
        <p:txBody>
          <a:bodyPr>
            <a:normAutofit/>
          </a:bodyPr>
          <a:lstStyle/>
          <a:p>
            <a:r>
              <a:rPr lang="es-MX" sz="3200" b="1" dirty="0"/>
              <a:t>¿Cómo exportar la pieza?</a:t>
            </a:r>
            <a:endParaRPr lang="es-CO" sz="32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443C4C-97F7-63AC-AC6E-1B6262BD24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838199" y="1731926"/>
            <a:ext cx="10515600" cy="460347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s-MX" dirty="0"/>
              <a:t>Asegúrese de estar en la diapositiva específica que desea exportar.</a:t>
            </a:r>
          </a:p>
          <a:p>
            <a:pPr>
              <a:lnSpc>
                <a:spcPct val="120000"/>
              </a:lnSpc>
            </a:pPr>
            <a:r>
              <a:rPr lang="es-MX" dirty="0"/>
              <a:t>Haga clic en “Archivo” &gt; “Guardar como” (o “Exportar”, según la versión de PowerPoint).</a:t>
            </a:r>
          </a:p>
          <a:p>
            <a:pPr>
              <a:lnSpc>
                <a:spcPct val="120000"/>
              </a:lnSpc>
            </a:pPr>
            <a:r>
              <a:rPr lang="es-MX" dirty="0"/>
              <a:t>Seleccione la ubicación donde desea guardar la imagen. </a:t>
            </a:r>
          </a:p>
          <a:p>
            <a:pPr>
              <a:lnSpc>
                <a:spcPct val="120000"/>
              </a:lnSpc>
            </a:pPr>
            <a:r>
              <a:rPr lang="es-MX" dirty="0"/>
              <a:t>En el campo “Tipo”, elija “Formato de intercambio de archivos JPEG” (*.</a:t>
            </a:r>
            <a:r>
              <a:rPr lang="es-MX" dirty="0" err="1"/>
              <a:t>jpg</a:t>
            </a:r>
            <a:r>
              <a:rPr lang="es-MX" dirty="0"/>
              <a:t>).</a:t>
            </a:r>
          </a:p>
          <a:p>
            <a:pPr>
              <a:lnSpc>
                <a:spcPct val="120000"/>
              </a:lnSpc>
            </a:pPr>
            <a:r>
              <a:rPr lang="es-MX" dirty="0"/>
              <a:t>Confirme que solo se guardará una diapositiva, PowerPoint le preguntará:"¿Desea exportar todas las diapositivas o solo esta diapositiva?“.</a:t>
            </a:r>
          </a:p>
          <a:p>
            <a:pPr>
              <a:lnSpc>
                <a:spcPct val="120000"/>
              </a:lnSpc>
            </a:pPr>
            <a:r>
              <a:rPr lang="es-MX" dirty="0"/>
              <a:t>Seleccione “Solo esta diapositiva”.</a:t>
            </a:r>
          </a:p>
          <a:p>
            <a:pPr>
              <a:lnSpc>
                <a:spcPct val="120000"/>
              </a:lnSpc>
            </a:pPr>
            <a:r>
              <a:rPr lang="es-MX" dirty="0"/>
              <a:t>Consulte el video tutorial</a:t>
            </a:r>
            <a:endParaRPr lang="es-CO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4877375A-89C2-F553-9D2F-5C879E869085}"/>
              </a:ext>
            </a:extLst>
          </p:cNvPr>
          <p:cNvGrpSpPr/>
          <p:nvPr/>
        </p:nvGrpSpPr>
        <p:grpSpPr>
          <a:xfrm>
            <a:off x="4813159" y="5853086"/>
            <a:ext cx="1547447" cy="422031"/>
            <a:chOff x="4813159" y="5853086"/>
            <a:chExt cx="1547447" cy="422031"/>
          </a:xfrm>
        </p:grpSpPr>
        <p:sp>
          <p:nvSpPr>
            <p:cNvPr id="4" name="Rectángulo: esquinas redondeadas 3">
              <a:hlinkClick r:id="rId2"/>
              <a:extLst>
                <a:ext uri="{FF2B5EF4-FFF2-40B4-BE49-F238E27FC236}">
                  <a16:creationId xmlns:a16="http://schemas.microsoft.com/office/drawing/2014/main" id="{D8FE7FFB-233E-A89C-B548-03EA4030A3ED}"/>
                </a:ext>
              </a:extLst>
            </p:cNvPr>
            <p:cNvSpPr/>
            <p:nvPr/>
          </p:nvSpPr>
          <p:spPr>
            <a:xfrm>
              <a:off x="4813159" y="5853086"/>
              <a:ext cx="1547447" cy="422031"/>
            </a:xfrm>
            <a:prstGeom prst="roundRect">
              <a:avLst/>
            </a:prstGeom>
            <a:solidFill>
              <a:srgbClr val="4CA79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s-MX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aquí</a:t>
              </a:r>
              <a:endParaRPr lang="es-CO" sz="24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" name="Flecha: a la derecha 4">
              <a:extLst>
                <a:ext uri="{FF2B5EF4-FFF2-40B4-BE49-F238E27FC236}">
                  <a16:creationId xmlns:a16="http://schemas.microsoft.com/office/drawing/2014/main" id="{E5E63D78-5605-4B4C-64FF-0738D05F3BDB}"/>
                </a:ext>
              </a:extLst>
            </p:cNvPr>
            <p:cNvSpPr/>
            <p:nvPr/>
          </p:nvSpPr>
          <p:spPr>
            <a:xfrm rot="13414445">
              <a:off x="5856895" y="5975996"/>
              <a:ext cx="206874" cy="176210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2244119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9C77F-EA02-2AE2-A07A-793ABBB43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41C27D-842A-4219-AA79-266E7A700D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4545342" y="723695"/>
            <a:ext cx="3101316" cy="567563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/>
              <a:t>Ejemplos</a:t>
            </a:r>
            <a:endParaRPr lang="es-CO" sz="3200" b="1" dirty="0"/>
          </a:p>
        </p:txBody>
      </p:sp>
      <p:pic>
        <p:nvPicPr>
          <p:cNvPr id="8" name="Marcador de contenido 7" descr="Texto&#10;&#10;El contenido generado por IA puede ser incorrecto.">
            <a:extLst>
              <a:ext uri="{FF2B5EF4-FFF2-40B4-BE49-F238E27FC236}">
                <a16:creationId xmlns:a16="http://schemas.microsoft.com/office/drawing/2014/main" id="{4756F327-67E9-095C-390B-F5145E0A212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500" y="1859541"/>
            <a:ext cx="4596589" cy="2206363"/>
          </a:xfrm>
        </p:spPr>
      </p:pic>
      <p:pic>
        <p:nvPicPr>
          <p:cNvPr id="12" name="Imagen 11" descr="Texto&#10;&#10;El contenido generado por IA puede ser incorrecto.">
            <a:extLst>
              <a:ext uri="{FF2B5EF4-FFF2-40B4-BE49-F238E27FC236}">
                <a16:creationId xmlns:a16="http://schemas.microsoft.com/office/drawing/2014/main" id="{C2D6BFDC-5823-B716-ADB3-5A8E7BA78F1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857" y="1859541"/>
            <a:ext cx="4470667" cy="4545942"/>
          </a:xfrm>
          <a:prstGeom prst="rect">
            <a:avLst/>
          </a:prstGeom>
        </p:spPr>
      </p:pic>
      <p:pic>
        <p:nvPicPr>
          <p:cNvPr id="14" name="Imagen 13" descr="Interfaz de usuario gráfica, Sitio web&#10;&#10;El contenido generado por IA puede ser incorrecto.">
            <a:extLst>
              <a:ext uri="{FF2B5EF4-FFF2-40B4-BE49-F238E27FC236}">
                <a16:creationId xmlns:a16="http://schemas.microsoft.com/office/drawing/2014/main" id="{E287A15C-62BE-9783-D6DE-0C28310AC0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500" y="4283908"/>
            <a:ext cx="4596589" cy="212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478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12C1150D-15DF-C7BC-9B88-58E38D2DF475}"/>
              </a:ext>
            </a:extLst>
          </p:cNvPr>
          <p:cNvSpPr/>
          <p:nvPr/>
        </p:nvSpPr>
        <p:spPr>
          <a:xfrm>
            <a:off x="0" y="-1"/>
            <a:ext cx="4206240" cy="68580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0C36272F-EA60-21D3-C279-FBDCB5E499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34333" y="1934955"/>
            <a:ext cx="7165975" cy="3317875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s-MX" b="1" dirty="0">
                <a:solidFill>
                  <a:schemeClr val="bg2">
                    <a:lumMod val="25000"/>
                  </a:schemeClr>
                </a:solidFill>
              </a:rPr>
              <a:t>Aquí puede colocar el texto que requiera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Lorem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ipsum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dolor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sit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amet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consectetur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adipiscing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elit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, sed do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eiusmod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tempor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incididunt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ut labore et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dolore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magna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aliqua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. Ut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enim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ad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minim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veniam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, quis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nostrud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exercitation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ullamco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laboris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nisi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ut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aliquip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ex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ea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commodo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consequat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.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Duis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aute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irure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dolor in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reprehenderit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in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voluptate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velit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esse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cillum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dolore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eu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fugiat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nulla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pariatur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.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Excepteur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sint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occaecat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cupidatat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non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proident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, sunt in culpa qui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officia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deserunt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mollit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anim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id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est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O" b="0" i="0" dirty="0" err="1">
                <a:solidFill>
                  <a:schemeClr val="bg2">
                    <a:lumMod val="25000"/>
                  </a:schemeClr>
                </a:solidFill>
                <a:effectLst/>
              </a:rPr>
              <a:t>laborum</a:t>
            </a:r>
            <a:r>
              <a:rPr lang="es-CO" b="0" i="0" dirty="0">
                <a:solidFill>
                  <a:schemeClr val="bg2">
                    <a:lumMod val="25000"/>
                  </a:schemeClr>
                </a:solidFill>
                <a:effectLst/>
              </a:rPr>
              <a:t>.</a:t>
            </a:r>
            <a:endParaRPr lang="es-CO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C4CE253-89A6-0DC7-9F8A-C760495B906F}"/>
              </a:ext>
            </a:extLst>
          </p:cNvPr>
          <p:cNvSpPr txBox="1"/>
          <p:nvPr/>
        </p:nvSpPr>
        <p:spPr>
          <a:xfrm>
            <a:off x="4288536" y="6492240"/>
            <a:ext cx="32278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Foto por: Nombre de la fuente o del autor</a:t>
            </a:r>
            <a:endParaRPr lang="es-CO" sz="11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6457DD1-87BD-B6F0-0701-93201B9BE7C4}"/>
              </a:ext>
            </a:extLst>
          </p:cNvPr>
          <p:cNvSpPr txBox="1">
            <a:spLocks/>
          </p:cNvSpPr>
          <p:nvPr/>
        </p:nvSpPr>
        <p:spPr>
          <a:xfrm>
            <a:off x="552132" y="2633661"/>
            <a:ext cx="3101975" cy="1590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MX" sz="3200" b="1">
                <a:solidFill>
                  <a:schemeClr val="bg1">
                    <a:lumMod val="50000"/>
                  </a:schemeClr>
                </a:solidFill>
              </a:rPr>
              <a:t>Aquí puede colocar una foto</a:t>
            </a:r>
            <a:endParaRPr lang="es-CO" sz="3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n 3" descr="Logotipo&#10;&#10;El contenido generado por IA puede ser incorrecto.">
            <a:extLst>
              <a:ext uri="{FF2B5EF4-FFF2-40B4-BE49-F238E27FC236}">
                <a16:creationId xmlns:a16="http://schemas.microsoft.com/office/drawing/2014/main" id="{D82A3B5B-D0E9-9F0D-7D40-521666043D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710" y="328694"/>
            <a:ext cx="2773679" cy="55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81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2684B-C087-E3C6-735F-73E58E3FB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438B5847-9736-7EB6-776F-53E8375F5277}"/>
              </a:ext>
            </a:extLst>
          </p:cNvPr>
          <p:cNvSpPr/>
          <p:nvPr/>
        </p:nvSpPr>
        <p:spPr>
          <a:xfrm>
            <a:off x="7985760" y="-1"/>
            <a:ext cx="4206240" cy="68580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8BA141FC-FE52-4349-4147-EB9D1D5031B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537892" y="2633661"/>
            <a:ext cx="3101975" cy="1590675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>
                <a:solidFill>
                  <a:schemeClr val="bg1">
                    <a:lumMod val="50000"/>
                  </a:schemeClr>
                </a:solidFill>
              </a:rPr>
              <a:t>Aquí puede colocar una imagen</a:t>
            </a:r>
            <a:endParaRPr lang="es-CO" sz="3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4C3655F-2910-D634-020C-2BB1FA030898}"/>
              </a:ext>
            </a:extLst>
          </p:cNvPr>
          <p:cNvSpPr txBox="1"/>
          <p:nvPr/>
        </p:nvSpPr>
        <p:spPr>
          <a:xfrm>
            <a:off x="4203192" y="6402728"/>
            <a:ext cx="3374136" cy="261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s-MX" sz="1100" dirty="0">
                <a:latin typeface="Verdana" panose="020B0604030504040204" pitchFamily="34" charset="0"/>
                <a:ea typeface="Verdana" panose="020B0604030504040204" pitchFamily="34" charset="0"/>
              </a:rPr>
              <a:t>Imagen por: Nombre de la fuente o del autor</a:t>
            </a:r>
          </a:p>
        </p:txBody>
      </p:sp>
      <p:sp>
        <p:nvSpPr>
          <p:cNvPr id="2" name="Marcador de contenido 6">
            <a:extLst>
              <a:ext uri="{FF2B5EF4-FFF2-40B4-BE49-F238E27FC236}">
                <a16:creationId xmlns:a16="http://schemas.microsoft.com/office/drawing/2014/main" id="{21D51E98-DE04-7FF6-A92F-08F7A36269FD}"/>
              </a:ext>
            </a:extLst>
          </p:cNvPr>
          <p:cNvSpPr txBox="1">
            <a:spLocks/>
          </p:cNvSpPr>
          <p:nvPr/>
        </p:nvSpPr>
        <p:spPr>
          <a:xfrm>
            <a:off x="411353" y="1934955"/>
            <a:ext cx="7165975" cy="331787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MX" b="1" dirty="0">
                <a:solidFill>
                  <a:schemeClr val="bg2">
                    <a:lumMod val="25000"/>
                  </a:schemeClr>
                </a:solidFill>
              </a:rPr>
              <a:t>Aquí puede colocar el texto que requiera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Lorem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ipsum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dolor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sit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amet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consectetur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adipiscing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elit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, sed do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eiusmod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tempor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incididunt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ut labore et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dolore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magna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aliqua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. Ut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enim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ad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minim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veniam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, quis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nostrud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exercitation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ullamco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laboris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nisi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ut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aliquip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ex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ea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commodo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consequat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Duis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aute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irure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dolor in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reprehenderit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in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voluptate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velit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esse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cillum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dolore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eu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fugiat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nulla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pariatur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Excepteur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sint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occaecat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cupidatat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non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proident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, sunt in culpa qui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officia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deserunt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mollit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anim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id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est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O" dirty="0" err="1">
                <a:solidFill>
                  <a:schemeClr val="bg2">
                    <a:lumMod val="25000"/>
                  </a:schemeClr>
                </a:solidFill>
              </a:rPr>
              <a:t>laborum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es-CO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73A11848-2D3E-CDD7-A6D0-4F8CDB1F7EF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53" y="328694"/>
            <a:ext cx="2773679" cy="55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42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F437A8F9-41EA-A96D-5020-879BD42DB00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AEC7D63-BAAA-AA6A-146A-6A5D6C64002F}"/>
              </a:ext>
            </a:extLst>
          </p:cNvPr>
          <p:cNvSpPr/>
          <p:nvPr/>
        </p:nvSpPr>
        <p:spPr>
          <a:xfrm>
            <a:off x="0" y="-1"/>
            <a:ext cx="4206240" cy="68580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9D17D62-B6FC-1C94-7C8B-4B7EF7250100}"/>
              </a:ext>
            </a:extLst>
          </p:cNvPr>
          <p:cNvSpPr txBox="1"/>
          <p:nvPr/>
        </p:nvSpPr>
        <p:spPr>
          <a:xfrm>
            <a:off x="4288536" y="6492240"/>
            <a:ext cx="32278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Foto por: Nombre de la fuente o del autor</a:t>
            </a:r>
            <a:endParaRPr lang="es-CO" sz="11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Marcador de contenido 6">
            <a:extLst>
              <a:ext uri="{FF2B5EF4-FFF2-40B4-BE49-F238E27FC236}">
                <a16:creationId xmlns:a16="http://schemas.microsoft.com/office/drawing/2014/main" id="{F3AED750-473E-5772-6B1E-1482BF065016}"/>
              </a:ext>
            </a:extLst>
          </p:cNvPr>
          <p:cNvSpPr txBox="1">
            <a:spLocks/>
          </p:cNvSpPr>
          <p:nvPr/>
        </p:nvSpPr>
        <p:spPr>
          <a:xfrm>
            <a:off x="4634333" y="1934955"/>
            <a:ext cx="7165975" cy="331787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MX" b="1" dirty="0">
                <a:solidFill>
                  <a:schemeClr val="bg1"/>
                </a:solidFill>
              </a:rPr>
              <a:t>Aquí puede colocar el texto que requiera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s-CO" dirty="0" err="1">
                <a:solidFill>
                  <a:schemeClr val="bg1"/>
                </a:solidFill>
              </a:rPr>
              <a:t>Lorem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ipsum</a:t>
            </a:r>
            <a:r>
              <a:rPr lang="es-CO" dirty="0">
                <a:solidFill>
                  <a:schemeClr val="bg1"/>
                </a:solidFill>
              </a:rPr>
              <a:t> dolor </a:t>
            </a:r>
            <a:r>
              <a:rPr lang="es-CO" dirty="0" err="1">
                <a:solidFill>
                  <a:schemeClr val="bg1"/>
                </a:solidFill>
              </a:rPr>
              <a:t>sit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amet</a:t>
            </a:r>
            <a:r>
              <a:rPr lang="es-CO" dirty="0">
                <a:solidFill>
                  <a:schemeClr val="bg1"/>
                </a:solidFill>
              </a:rPr>
              <a:t>, </a:t>
            </a:r>
            <a:r>
              <a:rPr lang="es-CO" dirty="0" err="1">
                <a:solidFill>
                  <a:schemeClr val="bg1"/>
                </a:solidFill>
              </a:rPr>
              <a:t>consectetur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adipiscing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elit</a:t>
            </a:r>
            <a:r>
              <a:rPr lang="es-CO" dirty="0">
                <a:solidFill>
                  <a:schemeClr val="bg1"/>
                </a:solidFill>
              </a:rPr>
              <a:t>, sed do </a:t>
            </a:r>
            <a:r>
              <a:rPr lang="es-CO" dirty="0" err="1">
                <a:solidFill>
                  <a:schemeClr val="bg1"/>
                </a:solidFill>
              </a:rPr>
              <a:t>eiusmod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tempor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incididunt</a:t>
            </a:r>
            <a:r>
              <a:rPr lang="es-CO" dirty="0">
                <a:solidFill>
                  <a:schemeClr val="bg1"/>
                </a:solidFill>
              </a:rPr>
              <a:t> ut labore et </a:t>
            </a:r>
            <a:r>
              <a:rPr lang="es-CO" dirty="0" err="1">
                <a:solidFill>
                  <a:schemeClr val="bg1"/>
                </a:solidFill>
              </a:rPr>
              <a:t>dolore</a:t>
            </a:r>
            <a:r>
              <a:rPr lang="es-CO" dirty="0">
                <a:solidFill>
                  <a:schemeClr val="bg1"/>
                </a:solidFill>
              </a:rPr>
              <a:t> magna </a:t>
            </a:r>
            <a:r>
              <a:rPr lang="es-CO" dirty="0" err="1">
                <a:solidFill>
                  <a:schemeClr val="bg1"/>
                </a:solidFill>
              </a:rPr>
              <a:t>aliqua</a:t>
            </a:r>
            <a:r>
              <a:rPr lang="es-CO" dirty="0">
                <a:solidFill>
                  <a:schemeClr val="bg1"/>
                </a:solidFill>
              </a:rPr>
              <a:t>. Ut </a:t>
            </a:r>
            <a:r>
              <a:rPr lang="es-CO" dirty="0" err="1">
                <a:solidFill>
                  <a:schemeClr val="bg1"/>
                </a:solidFill>
              </a:rPr>
              <a:t>enim</a:t>
            </a:r>
            <a:r>
              <a:rPr lang="es-CO" dirty="0">
                <a:solidFill>
                  <a:schemeClr val="bg1"/>
                </a:solidFill>
              </a:rPr>
              <a:t> ad </a:t>
            </a:r>
            <a:r>
              <a:rPr lang="es-CO" dirty="0" err="1">
                <a:solidFill>
                  <a:schemeClr val="bg1"/>
                </a:solidFill>
              </a:rPr>
              <a:t>minim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veniam</a:t>
            </a:r>
            <a:r>
              <a:rPr lang="es-CO" dirty="0">
                <a:solidFill>
                  <a:schemeClr val="bg1"/>
                </a:solidFill>
              </a:rPr>
              <a:t>, quis </a:t>
            </a:r>
            <a:r>
              <a:rPr lang="es-CO" dirty="0" err="1">
                <a:solidFill>
                  <a:schemeClr val="bg1"/>
                </a:solidFill>
              </a:rPr>
              <a:t>nostrud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exercitation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ullamco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laboris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nisi</a:t>
            </a:r>
            <a:r>
              <a:rPr lang="es-CO" dirty="0">
                <a:solidFill>
                  <a:schemeClr val="bg1"/>
                </a:solidFill>
              </a:rPr>
              <a:t> ut </a:t>
            </a:r>
            <a:r>
              <a:rPr lang="es-CO" dirty="0" err="1">
                <a:solidFill>
                  <a:schemeClr val="bg1"/>
                </a:solidFill>
              </a:rPr>
              <a:t>aliquip</a:t>
            </a:r>
            <a:r>
              <a:rPr lang="es-CO" dirty="0">
                <a:solidFill>
                  <a:schemeClr val="bg1"/>
                </a:solidFill>
              </a:rPr>
              <a:t> ex </a:t>
            </a:r>
            <a:r>
              <a:rPr lang="es-CO" dirty="0" err="1">
                <a:solidFill>
                  <a:schemeClr val="bg1"/>
                </a:solidFill>
              </a:rPr>
              <a:t>ea</a:t>
            </a:r>
            <a:r>
              <a:rPr lang="es-CO" dirty="0">
                <a:solidFill>
                  <a:schemeClr val="bg1"/>
                </a:solidFill>
              </a:rPr>
              <a:t> commodo </a:t>
            </a:r>
            <a:r>
              <a:rPr lang="es-CO" dirty="0" err="1">
                <a:solidFill>
                  <a:schemeClr val="bg1"/>
                </a:solidFill>
              </a:rPr>
              <a:t>consequat</a:t>
            </a:r>
            <a:r>
              <a:rPr lang="es-CO" dirty="0">
                <a:solidFill>
                  <a:schemeClr val="bg1"/>
                </a:solidFill>
              </a:rPr>
              <a:t>. </a:t>
            </a:r>
            <a:r>
              <a:rPr lang="es-CO" dirty="0" err="1">
                <a:solidFill>
                  <a:schemeClr val="bg1"/>
                </a:solidFill>
              </a:rPr>
              <a:t>Duis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aute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irure</a:t>
            </a:r>
            <a:r>
              <a:rPr lang="es-CO" dirty="0">
                <a:solidFill>
                  <a:schemeClr val="bg1"/>
                </a:solidFill>
              </a:rPr>
              <a:t> dolor in </a:t>
            </a:r>
            <a:r>
              <a:rPr lang="es-CO" dirty="0" err="1">
                <a:solidFill>
                  <a:schemeClr val="bg1"/>
                </a:solidFill>
              </a:rPr>
              <a:t>reprehenderit</a:t>
            </a:r>
            <a:r>
              <a:rPr lang="es-CO" dirty="0">
                <a:solidFill>
                  <a:schemeClr val="bg1"/>
                </a:solidFill>
              </a:rPr>
              <a:t> in </a:t>
            </a:r>
            <a:r>
              <a:rPr lang="es-CO" dirty="0" err="1">
                <a:solidFill>
                  <a:schemeClr val="bg1"/>
                </a:solidFill>
              </a:rPr>
              <a:t>voluptate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velit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esse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cillum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dolore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eu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fugiat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nulla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pariatur</a:t>
            </a:r>
            <a:r>
              <a:rPr lang="es-CO" dirty="0">
                <a:solidFill>
                  <a:schemeClr val="bg1"/>
                </a:solidFill>
              </a:rPr>
              <a:t>. </a:t>
            </a:r>
            <a:r>
              <a:rPr lang="es-CO" dirty="0" err="1">
                <a:solidFill>
                  <a:schemeClr val="bg1"/>
                </a:solidFill>
              </a:rPr>
              <a:t>Excepteur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sint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occaecat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cupidatat</a:t>
            </a:r>
            <a:r>
              <a:rPr lang="es-CO" dirty="0">
                <a:solidFill>
                  <a:schemeClr val="bg1"/>
                </a:solidFill>
              </a:rPr>
              <a:t> non </a:t>
            </a:r>
            <a:r>
              <a:rPr lang="es-CO" dirty="0" err="1">
                <a:solidFill>
                  <a:schemeClr val="bg1"/>
                </a:solidFill>
              </a:rPr>
              <a:t>proident</a:t>
            </a:r>
            <a:r>
              <a:rPr lang="es-CO" dirty="0">
                <a:solidFill>
                  <a:schemeClr val="bg1"/>
                </a:solidFill>
              </a:rPr>
              <a:t>, sunt in culpa qui </a:t>
            </a:r>
            <a:r>
              <a:rPr lang="es-CO" dirty="0" err="1">
                <a:solidFill>
                  <a:schemeClr val="bg1"/>
                </a:solidFill>
              </a:rPr>
              <a:t>officia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deserunt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mollit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anim</a:t>
            </a:r>
            <a:r>
              <a:rPr lang="es-CO" dirty="0">
                <a:solidFill>
                  <a:schemeClr val="bg1"/>
                </a:solidFill>
              </a:rPr>
              <a:t> id </a:t>
            </a:r>
            <a:r>
              <a:rPr lang="es-CO" dirty="0" err="1">
                <a:solidFill>
                  <a:schemeClr val="bg1"/>
                </a:solidFill>
              </a:rPr>
              <a:t>est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laborum</a:t>
            </a:r>
            <a:r>
              <a:rPr lang="es-CO" dirty="0">
                <a:solidFill>
                  <a:schemeClr val="bg1"/>
                </a:solidFill>
              </a:rPr>
              <a:t>.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BBAB545E-FFD2-DAE0-A405-0DD78463BA24}"/>
              </a:ext>
            </a:extLst>
          </p:cNvPr>
          <p:cNvSpPr txBox="1">
            <a:spLocks/>
          </p:cNvSpPr>
          <p:nvPr/>
        </p:nvSpPr>
        <p:spPr>
          <a:xfrm>
            <a:off x="552132" y="2633661"/>
            <a:ext cx="3101975" cy="1590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MX" sz="3200" b="1">
                <a:solidFill>
                  <a:schemeClr val="bg1">
                    <a:lumMod val="50000"/>
                  </a:schemeClr>
                </a:solidFill>
              </a:rPr>
              <a:t>Aquí puede colocar una foto</a:t>
            </a:r>
            <a:endParaRPr lang="es-CO" sz="3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9A4A5EAA-AD62-C733-5071-33CFB088D85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8931402" y="194310"/>
            <a:ext cx="3584448" cy="822960"/>
            <a:chOff x="8931402" y="194310"/>
            <a:chExt cx="3584448" cy="822960"/>
          </a:xfrm>
        </p:grpSpPr>
        <p:sp>
          <p:nvSpPr>
            <p:cNvPr id="6" name="Rectángulo: esquinas redondeadas 5">
              <a:extLst>
                <a:ext uri="{FF2B5EF4-FFF2-40B4-BE49-F238E27FC236}">
                  <a16:creationId xmlns:a16="http://schemas.microsoft.com/office/drawing/2014/main" id="{3E691363-CF29-C7A3-F2C0-D247E5828C3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31402" y="194310"/>
              <a:ext cx="3584448" cy="82296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5" name="Imagen 4" descr="Logotipo&#10;&#10;El contenido generado por IA puede ser incorrecto.">
              <a:extLst>
                <a:ext uri="{FF2B5EF4-FFF2-40B4-BE49-F238E27FC236}">
                  <a16:creationId xmlns:a16="http://schemas.microsoft.com/office/drawing/2014/main" id="{A6AC3C80-7956-F2A0-F80A-A75F37155E0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9710" y="328694"/>
              <a:ext cx="2773679" cy="5525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6209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63967-164A-0952-BAA4-80287FDB8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8777A39-E23C-3915-8D4D-EFA481606B1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DB01CDF-4984-BECB-16C4-1E54D0B920B5}"/>
              </a:ext>
            </a:extLst>
          </p:cNvPr>
          <p:cNvSpPr/>
          <p:nvPr/>
        </p:nvSpPr>
        <p:spPr>
          <a:xfrm>
            <a:off x="7985760" y="-1"/>
            <a:ext cx="4206240" cy="68580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52FAF44C-53F1-6E99-509E-01DE8CFDDCF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537892" y="2633661"/>
            <a:ext cx="3101975" cy="1590675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>
                <a:solidFill>
                  <a:schemeClr val="bg1">
                    <a:lumMod val="50000"/>
                  </a:schemeClr>
                </a:solidFill>
              </a:rPr>
              <a:t>Aquí puede colocar una imagen</a:t>
            </a:r>
            <a:endParaRPr lang="es-CO" sz="3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FF40C14-F2D6-EA46-A026-FFA74D00C4E9}"/>
              </a:ext>
            </a:extLst>
          </p:cNvPr>
          <p:cNvSpPr txBox="1"/>
          <p:nvPr/>
        </p:nvSpPr>
        <p:spPr>
          <a:xfrm>
            <a:off x="4203192" y="6402728"/>
            <a:ext cx="3374136" cy="261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s-MX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Imagen por: Nombre de la fuente o del autor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956074BD-42B8-18E3-AC8D-F5E9831A564A}"/>
              </a:ext>
            </a:extLst>
          </p:cNvPr>
          <p:cNvSpPr txBox="1">
            <a:spLocks/>
          </p:cNvSpPr>
          <p:nvPr/>
        </p:nvSpPr>
        <p:spPr>
          <a:xfrm>
            <a:off x="411353" y="1934955"/>
            <a:ext cx="7165975" cy="331787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MX" b="1" dirty="0">
                <a:solidFill>
                  <a:schemeClr val="bg1"/>
                </a:solidFill>
              </a:rPr>
              <a:t>Aquí puede colocar el texto que requiera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s-CO" dirty="0" err="1">
                <a:solidFill>
                  <a:schemeClr val="bg1"/>
                </a:solidFill>
              </a:rPr>
              <a:t>Lorem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ipsum</a:t>
            </a:r>
            <a:r>
              <a:rPr lang="es-CO" dirty="0">
                <a:solidFill>
                  <a:schemeClr val="bg1"/>
                </a:solidFill>
              </a:rPr>
              <a:t> dolor </a:t>
            </a:r>
            <a:r>
              <a:rPr lang="es-CO" dirty="0" err="1">
                <a:solidFill>
                  <a:schemeClr val="bg1"/>
                </a:solidFill>
              </a:rPr>
              <a:t>sit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amet</a:t>
            </a:r>
            <a:r>
              <a:rPr lang="es-CO" dirty="0">
                <a:solidFill>
                  <a:schemeClr val="bg1"/>
                </a:solidFill>
              </a:rPr>
              <a:t>, </a:t>
            </a:r>
            <a:r>
              <a:rPr lang="es-CO" dirty="0" err="1">
                <a:solidFill>
                  <a:schemeClr val="bg1"/>
                </a:solidFill>
              </a:rPr>
              <a:t>consectetur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adipiscing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elit</a:t>
            </a:r>
            <a:r>
              <a:rPr lang="es-CO" dirty="0">
                <a:solidFill>
                  <a:schemeClr val="bg1"/>
                </a:solidFill>
              </a:rPr>
              <a:t>, sed do </a:t>
            </a:r>
            <a:r>
              <a:rPr lang="es-CO" dirty="0" err="1">
                <a:solidFill>
                  <a:schemeClr val="bg1"/>
                </a:solidFill>
              </a:rPr>
              <a:t>eiusmod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tempor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incididunt</a:t>
            </a:r>
            <a:r>
              <a:rPr lang="es-CO" dirty="0">
                <a:solidFill>
                  <a:schemeClr val="bg1"/>
                </a:solidFill>
              </a:rPr>
              <a:t> ut labore et </a:t>
            </a:r>
            <a:r>
              <a:rPr lang="es-CO" dirty="0" err="1">
                <a:solidFill>
                  <a:schemeClr val="bg1"/>
                </a:solidFill>
              </a:rPr>
              <a:t>dolore</a:t>
            </a:r>
            <a:r>
              <a:rPr lang="es-CO" dirty="0">
                <a:solidFill>
                  <a:schemeClr val="bg1"/>
                </a:solidFill>
              </a:rPr>
              <a:t> magna </a:t>
            </a:r>
            <a:r>
              <a:rPr lang="es-CO" dirty="0" err="1">
                <a:solidFill>
                  <a:schemeClr val="bg1"/>
                </a:solidFill>
              </a:rPr>
              <a:t>aliqua</a:t>
            </a:r>
            <a:r>
              <a:rPr lang="es-CO" dirty="0">
                <a:solidFill>
                  <a:schemeClr val="bg1"/>
                </a:solidFill>
              </a:rPr>
              <a:t>. Ut </a:t>
            </a:r>
            <a:r>
              <a:rPr lang="es-CO" dirty="0" err="1">
                <a:solidFill>
                  <a:schemeClr val="bg1"/>
                </a:solidFill>
              </a:rPr>
              <a:t>enim</a:t>
            </a:r>
            <a:r>
              <a:rPr lang="es-CO" dirty="0">
                <a:solidFill>
                  <a:schemeClr val="bg1"/>
                </a:solidFill>
              </a:rPr>
              <a:t> ad </a:t>
            </a:r>
            <a:r>
              <a:rPr lang="es-CO" dirty="0" err="1">
                <a:solidFill>
                  <a:schemeClr val="bg1"/>
                </a:solidFill>
              </a:rPr>
              <a:t>minim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veniam</a:t>
            </a:r>
            <a:r>
              <a:rPr lang="es-CO" dirty="0">
                <a:solidFill>
                  <a:schemeClr val="bg1"/>
                </a:solidFill>
              </a:rPr>
              <a:t>, quis </a:t>
            </a:r>
            <a:r>
              <a:rPr lang="es-CO" dirty="0" err="1">
                <a:solidFill>
                  <a:schemeClr val="bg1"/>
                </a:solidFill>
              </a:rPr>
              <a:t>nostrud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exercitation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ullamco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laboris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nisi</a:t>
            </a:r>
            <a:r>
              <a:rPr lang="es-CO" dirty="0">
                <a:solidFill>
                  <a:schemeClr val="bg1"/>
                </a:solidFill>
              </a:rPr>
              <a:t> ut </a:t>
            </a:r>
            <a:r>
              <a:rPr lang="es-CO" dirty="0" err="1">
                <a:solidFill>
                  <a:schemeClr val="bg1"/>
                </a:solidFill>
              </a:rPr>
              <a:t>aliquip</a:t>
            </a:r>
            <a:r>
              <a:rPr lang="es-CO" dirty="0">
                <a:solidFill>
                  <a:schemeClr val="bg1"/>
                </a:solidFill>
              </a:rPr>
              <a:t> ex </a:t>
            </a:r>
            <a:r>
              <a:rPr lang="es-CO" dirty="0" err="1">
                <a:solidFill>
                  <a:schemeClr val="bg1"/>
                </a:solidFill>
              </a:rPr>
              <a:t>ea</a:t>
            </a:r>
            <a:r>
              <a:rPr lang="es-CO" dirty="0">
                <a:solidFill>
                  <a:schemeClr val="bg1"/>
                </a:solidFill>
              </a:rPr>
              <a:t> commodo </a:t>
            </a:r>
            <a:r>
              <a:rPr lang="es-CO" dirty="0" err="1">
                <a:solidFill>
                  <a:schemeClr val="bg1"/>
                </a:solidFill>
              </a:rPr>
              <a:t>consequat</a:t>
            </a:r>
            <a:r>
              <a:rPr lang="es-CO" dirty="0">
                <a:solidFill>
                  <a:schemeClr val="bg1"/>
                </a:solidFill>
              </a:rPr>
              <a:t>. </a:t>
            </a:r>
            <a:r>
              <a:rPr lang="es-CO" dirty="0" err="1">
                <a:solidFill>
                  <a:schemeClr val="bg1"/>
                </a:solidFill>
              </a:rPr>
              <a:t>Duis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aute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irure</a:t>
            </a:r>
            <a:r>
              <a:rPr lang="es-CO" dirty="0">
                <a:solidFill>
                  <a:schemeClr val="bg1"/>
                </a:solidFill>
              </a:rPr>
              <a:t> dolor in </a:t>
            </a:r>
            <a:r>
              <a:rPr lang="es-CO" dirty="0" err="1">
                <a:solidFill>
                  <a:schemeClr val="bg1"/>
                </a:solidFill>
              </a:rPr>
              <a:t>reprehenderit</a:t>
            </a:r>
            <a:r>
              <a:rPr lang="es-CO" dirty="0">
                <a:solidFill>
                  <a:schemeClr val="bg1"/>
                </a:solidFill>
              </a:rPr>
              <a:t> in </a:t>
            </a:r>
            <a:r>
              <a:rPr lang="es-CO" dirty="0" err="1">
                <a:solidFill>
                  <a:schemeClr val="bg1"/>
                </a:solidFill>
              </a:rPr>
              <a:t>voluptate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velit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esse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cillum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dolore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eu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fugiat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nulla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pariatur</a:t>
            </a:r>
            <a:r>
              <a:rPr lang="es-CO" dirty="0">
                <a:solidFill>
                  <a:schemeClr val="bg1"/>
                </a:solidFill>
              </a:rPr>
              <a:t>. </a:t>
            </a:r>
            <a:r>
              <a:rPr lang="es-CO" dirty="0" err="1">
                <a:solidFill>
                  <a:schemeClr val="bg1"/>
                </a:solidFill>
              </a:rPr>
              <a:t>Excepteur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sint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occaecat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cupidatat</a:t>
            </a:r>
            <a:r>
              <a:rPr lang="es-CO" dirty="0">
                <a:solidFill>
                  <a:schemeClr val="bg1"/>
                </a:solidFill>
              </a:rPr>
              <a:t> non </a:t>
            </a:r>
            <a:r>
              <a:rPr lang="es-CO" dirty="0" err="1">
                <a:solidFill>
                  <a:schemeClr val="bg1"/>
                </a:solidFill>
              </a:rPr>
              <a:t>proident</a:t>
            </a:r>
            <a:r>
              <a:rPr lang="es-CO" dirty="0">
                <a:solidFill>
                  <a:schemeClr val="bg1"/>
                </a:solidFill>
              </a:rPr>
              <a:t>, sunt in culpa qui </a:t>
            </a:r>
            <a:r>
              <a:rPr lang="es-CO" dirty="0" err="1">
                <a:solidFill>
                  <a:schemeClr val="bg1"/>
                </a:solidFill>
              </a:rPr>
              <a:t>officia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deserunt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mollit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anim</a:t>
            </a:r>
            <a:r>
              <a:rPr lang="es-CO" dirty="0">
                <a:solidFill>
                  <a:schemeClr val="bg1"/>
                </a:solidFill>
              </a:rPr>
              <a:t> id </a:t>
            </a:r>
            <a:r>
              <a:rPr lang="es-CO" dirty="0" err="1">
                <a:solidFill>
                  <a:schemeClr val="bg1"/>
                </a:solidFill>
              </a:rPr>
              <a:t>est</a:t>
            </a:r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dirty="0" err="1">
                <a:solidFill>
                  <a:schemeClr val="bg1"/>
                </a:solidFill>
              </a:rPr>
              <a:t>laborum</a:t>
            </a:r>
            <a:r>
              <a:rPr lang="es-CO" dirty="0">
                <a:solidFill>
                  <a:schemeClr val="bg1"/>
                </a:solidFill>
              </a:rPr>
              <a:t>.</a:t>
            </a:r>
            <a:endParaRPr lang="es-CO" b="1" dirty="0">
              <a:solidFill>
                <a:schemeClr val="bg1"/>
              </a:solidFill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F74FA286-6B8A-70DE-865D-5B4C9F2DF26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49758" y="144518"/>
            <a:ext cx="3584448" cy="822960"/>
            <a:chOff x="953262" y="194310"/>
            <a:chExt cx="3584448" cy="822960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7A5DA922-EE4C-D7CB-0384-77CC070291C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53262" y="194310"/>
              <a:ext cx="3584448" cy="82296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2" name="Imagen 11" descr="Logotipo&#10;&#10;El contenido generado por IA puede ser incorrecto.">
              <a:extLst>
                <a:ext uri="{FF2B5EF4-FFF2-40B4-BE49-F238E27FC236}">
                  <a16:creationId xmlns:a16="http://schemas.microsoft.com/office/drawing/2014/main" id="{D3C96ACD-B82C-8E67-98BA-C6CFDDD5886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8760" y="328694"/>
              <a:ext cx="2773679" cy="5525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8062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842</Words>
  <Application>Microsoft Macintosh PowerPoint</Application>
  <PresentationFormat>Panorámica</PresentationFormat>
  <Paragraphs>44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Aptos</vt:lpstr>
      <vt:lpstr>Arial</vt:lpstr>
      <vt:lpstr>Montserrat</vt:lpstr>
      <vt:lpstr>Verdana</vt:lpstr>
      <vt:lpstr>Tema de Office</vt:lpstr>
      <vt:lpstr>Presentación de PowerPoint</vt:lpstr>
      <vt:lpstr>Presentación de PowerPoint</vt:lpstr>
      <vt:lpstr>Guía para el uso de esta plantilla</vt:lpstr>
      <vt:lpstr>¿Cómo exportar la pieza?</vt:lpstr>
      <vt:lpstr>Ejemplos</vt:lpstr>
      <vt:lpstr>Presentación de PowerPoint</vt:lpstr>
      <vt:lpstr>Aquí puede colocar una imagen</vt:lpstr>
      <vt:lpstr>Presentación de PowerPoint</vt:lpstr>
      <vt:lpstr>Aquí puede colocar una imagen</vt:lpstr>
      <vt:lpstr>Aquí puede colocar una foto</vt:lpstr>
      <vt:lpstr>Aquí puede colocar una imagen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Lizeth Yanira Gutierrez Duarte</dc:creator>
  <cp:lastModifiedBy>Erika Alexandra Lozano Lozano</cp:lastModifiedBy>
  <cp:revision>13</cp:revision>
  <dcterms:created xsi:type="dcterms:W3CDTF">2025-03-11T14:31:18Z</dcterms:created>
  <dcterms:modified xsi:type="dcterms:W3CDTF">2026-05-22T19:08:53Z</dcterms:modified>
</cp:coreProperties>
</file>