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59" r:id="rId4"/>
    <p:sldId id="266" r:id="rId5"/>
    <p:sldId id="265" r:id="rId6"/>
    <p:sldId id="256" r:id="rId7"/>
    <p:sldId id="263" r:id="rId8"/>
    <p:sldId id="258" r:id="rId9"/>
    <p:sldId id="260" r:id="rId10"/>
    <p:sldId id="262" r:id="rId11"/>
    <p:sldId id="261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CAAD9C-2B24-0683-D896-352EFE7B3230}" name="Lizeth Yanira Gutierrez Duarte" initials="LG" userId="S::lygutierrez@contaduria.gov.co::a1b1ae36-91c7-47f3-886a-13c6bf7000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37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8FC25-B720-6DA3-F7C9-B4FB6BE77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6F9F9-FFCA-741C-AD0A-EFB466CC4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3C63ED-9B12-C9D3-024C-B57AB6F12BAB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B08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F08F5A-525A-4682-DED3-CFD96D81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4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D10E5-4177-37F8-8E1B-6FEFD729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B23CB2-7434-D34D-D341-234B878D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C85BA3-9CBC-3033-64DB-4852926DE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30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9FFE4-6D1A-0670-9812-CB05C3AB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DDCB8E-30D4-FFA0-7733-A301FEFC5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E8A567-8CAF-B14B-9D89-D0D1ECB70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9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58E7D-DFC0-B130-2615-C6A18675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6D93AE-5D98-2188-912D-B31A681A3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80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6F9AE-3871-21D4-CE9A-1E4E3BB2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7F625E-4BF7-77AC-54E0-66808B9FA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037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A0245DE6-A9C1-54D0-F697-837135B45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7894" y="1473204"/>
            <a:ext cx="2496212" cy="27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A6D87CC4-69EE-7C44-538A-52FE6A43D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69"/>
            <a:ext cx="12192000" cy="68734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CEB1EA-3226-2ECD-6A1E-9F6CEA6E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425B2-2A9D-CB73-D837-6195070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F56BBE-E4B6-D09C-F3BB-A0E0591F86D3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13837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A6D87CC4-69EE-7C44-538A-52FE6A43D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69"/>
            <a:ext cx="12192000" cy="68734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F56BBE-E4B6-D09C-F3BB-A0E0591F86D3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  <p:pic>
        <p:nvPicPr>
          <p:cNvPr id="2" name="Imagen 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047024A-1E3D-4FA9-70B5-AF5B4BD870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 con confianza baja">
            <a:extLst>
              <a:ext uri="{FF2B5EF4-FFF2-40B4-BE49-F238E27FC236}">
                <a16:creationId xmlns:a16="http://schemas.microsoft.com/office/drawing/2014/main" id="{A6D87CC4-69EE-7C44-538A-52FE6A43D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69"/>
            <a:ext cx="12192000" cy="68734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F56BBE-E4B6-D09C-F3BB-A0E0591F86D3}"/>
              </a:ext>
            </a:extLst>
          </p:cNvPr>
          <p:cNvSpPr txBox="1"/>
          <p:nvPr userDrawn="1"/>
        </p:nvSpPr>
        <p:spPr>
          <a:xfrm>
            <a:off x="4627418" y="6637809"/>
            <a:ext cx="29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www.contaduria.gov.co</a:t>
            </a:r>
          </a:p>
        </p:txBody>
      </p:sp>
      <p:sp>
        <p:nvSpPr>
          <p:cNvPr id="2" name="Gracias">
            <a:extLst>
              <a:ext uri="{FF2B5EF4-FFF2-40B4-BE49-F238E27FC236}">
                <a16:creationId xmlns:a16="http://schemas.microsoft.com/office/drawing/2014/main" id="{1CB45E3B-8126-A892-1881-AD36E68C0C92}"/>
              </a:ext>
            </a:extLst>
          </p:cNvPr>
          <p:cNvSpPr txBox="1"/>
          <p:nvPr userDrawn="1"/>
        </p:nvSpPr>
        <p:spPr>
          <a:xfrm>
            <a:off x="3187743" y="15001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6D7ADBD8-D1E3-6AE1-076D-FF2272A41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6" y="5371132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ágina web ">
            <a:extLst>
              <a:ext uri="{FF2B5EF4-FFF2-40B4-BE49-F238E27FC236}">
                <a16:creationId xmlns:a16="http://schemas.microsoft.com/office/drawing/2014/main" id="{E64C0FBD-A5C2-5C57-9D26-0BE41B4F4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00528" y="5514090"/>
            <a:ext cx="387958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www.contaduria.gov.co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F4D5663-2EB8-02AE-E1AE-8426FB20705E}"/>
              </a:ext>
            </a:extLst>
          </p:cNvPr>
          <p:cNvSpPr/>
          <p:nvPr userDrawn="1"/>
        </p:nvSpPr>
        <p:spPr>
          <a:xfrm>
            <a:off x="8635305" y="4126518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F0527B-9473-5D4D-199B-399ACEA58C3E}"/>
              </a:ext>
            </a:extLst>
          </p:cNvPr>
          <p:cNvSpPr txBox="1"/>
          <p:nvPr userDrawn="1"/>
        </p:nvSpPr>
        <p:spPr>
          <a:xfrm>
            <a:off x="9015450" y="4883299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</a:t>
            </a:r>
            <a:r>
              <a:rPr lang="es-CO" sz="132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</a:t>
            </a:r>
          </a:p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QR</a:t>
            </a:r>
          </a:p>
          <a:p>
            <a:endParaRPr lang="es-CO" sz="216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94B785-3C47-1124-D199-9D9AEA659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8" y="4168203"/>
            <a:ext cx="5370441" cy="9770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A25AC14-3E29-F839-0F9E-6E06BFECC3C8}"/>
              </a:ext>
            </a:extLst>
          </p:cNvPr>
          <p:cNvSpPr txBox="1"/>
          <p:nvPr userDrawn="1"/>
        </p:nvSpPr>
        <p:spPr>
          <a:xfrm>
            <a:off x="930303" y="2916425"/>
            <a:ext cx="1051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PERMITIRNOS HACER PÚBLICO LO PÚBLICO </a:t>
            </a:r>
            <a:endParaRPr lang="es-CO" sz="66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46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CB4AB-6856-2210-2A51-5AE741F1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A6D1E-9458-9FA7-7E4B-9BAFEECB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E8C98-DF2A-D59F-D908-BAE5E0793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32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79B4D-BB0B-D674-AF00-43028EA1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C7F8-0B19-8F00-D8D6-704D81F7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823CF5-EE42-D997-FE44-6F7DC1DFD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82A8BE-9D97-3032-0906-09B1335BB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C98F4B-5E65-1228-3AD0-8B2C7CD89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10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E92E9-294B-0B9B-B7BB-D380104F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9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6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70B003-226C-8A2F-3919-5DD3E023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865077-FD17-3939-F637-5363AF6A6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15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z-2Xs14DTZzEPH46Yhnj5Hs2DySlNt3v/view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18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9D91D-FF59-5B25-455D-95A3D10D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58DA26B-2053-1BDA-C1B7-613D06FBE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DBF65008-4F41-0599-CD71-E4FA192938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53" y="332976"/>
            <a:ext cx="1729427" cy="47279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CADDCC2-78F8-1DFC-6ED3-4F2C91FE40F7}"/>
              </a:ext>
            </a:extLst>
          </p:cNvPr>
          <p:cNvSpPr/>
          <p:nvPr/>
        </p:nvSpPr>
        <p:spPr>
          <a:xfrm>
            <a:off x="420624" y="1444752"/>
            <a:ext cx="3730752" cy="373075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B69A45-158B-3508-4D3E-889F3EC3055F}"/>
              </a:ext>
            </a:extLst>
          </p:cNvPr>
          <p:cNvSpPr txBox="1"/>
          <p:nvPr/>
        </p:nvSpPr>
        <p:spPr>
          <a:xfrm>
            <a:off x="672084" y="6489451"/>
            <a:ext cx="322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Foto por: Nombre de la fuente o del autor</a:t>
            </a:r>
            <a:endParaRPr lang="es-CO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6AE0901-BD36-7CB5-352E-68B5D7C89D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12" y="2633662"/>
            <a:ext cx="3101975" cy="159067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Aquí puede colocar una foto</a:t>
            </a: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DB29E5A8-586E-B2DE-EE83-0CBB1BD3399E}"/>
              </a:ext>
            </a:extLst>
          </p:cNvPr>
          <p:cNvSpPr txBox="1">
            <a:spLocks/>
          </p:cNvSpPr>
          <p:nvPr/>
        </p:nvSpPr>
        <p:spPr>
          <a:xfrm>
            <a:off x="4465764" y="1934955"/>
            <a:ext cx="7165975" cy="331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bg1"/>
                </a:solidFill>
              </a:rPr>
              <a:t>Aquí puede colocar el texto que requiera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O" dirty="0" err="1">
                <a:solidFill>
                  <a:schemeClr val="bg1"/>
                </a:solidFill>
              </a:rPr>
              <a:t>Lorem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ipsum</a:t>
            </a:r>
            <a:r>
              <a:rPr lang="es-CO" dirty="0">
                <a:solidFill>
                  <a:schemeClr val="bg1"/>
                </a:solidFill>
              </a:rPr>
              <a:t> dolor </a:t>
            </a:r>
            <a:r>
              <a:rPr lang="es-CO" dirty="0" err="1">
                <a:solidFill>
                  <a:schemeClr val="bg1"/>
                </a:solidFill>
              </a:rPr>
              <a:t>sit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amet</a:t>
            </a:r>
            <a:r>
              <a:rPr lang="es-CO" dirty="0">
                <a:solidFill>
                  <a:schemeClr val="bg1"/>
                </a:solidFill>
              </a:rPr>
              <a:t>, </a:t>
            </a:r>
            <a:r>
              <a:rPr lang="es-CO" dirty="0" err="1">
                <a:solidFill>
                  <a:schemeClr val="bg1"/>
                </a:solidFill>
              </a:rPr>
              <a:t>consectetur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adipiscing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elit</a:t>
            </a:r>
            <a:r>
              <a:rPr lang="es-CO" dirty="0">
                <a:solidFill>
                  <a:schemeClr val="bg1"/>
                </a:solidFill>
              </a:rPr>
              <a:t>, sed do </a:t>
            </a:r>
            <a:r>
              <a:rPr lang="es-CO" dirty="0" err="1">
                <a:solidFill>
                  <a:schemeClr val="bg1"/>
                </a:solidFill>
              </a:rPr>
              <a:t>eiusmod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tempor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incididunt</a:t>
            </a:r>
            <a:r>
              <a:rPr lang="es-CO" dirty="0">
                <a:solidFill>
                  <a:schemeClr val="bg1"/>
                </a:solidFill>
              </a:rPr>
              <a:t> ut labore et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magna </a:t>
            </a:r>
            <a:r>
              <a:rPr lang="es-CO" dirty="0" err="1">
                <a:solidFill>
                  <a:schemeClr val="bg1"/>
                </a:solidFill>
              </a:rPr>
              <a:t>aliqua</a:t>
            </a:r>
            <a:r>
              <a:rPr lang="es-CO" dirty="0">
                <a:solidFill>
                  <a:schemeClr val="bg1"/>
                </a:solidFill>
              </a:rPr>
              <a:t>. Ut </a:t>
            </a:r>
            <a:r>
              <a:rPr lang="es-CO" dirty="0" err="1">
                <a:solidFill>
                  <a:schemeClr val="bg1"/>
                </a:solidFill>
              </a:rPr>
              <a:t>enim</a:t>
            </a:r>
            <a:r>
              <a:rPr lang="es-CO" dirty="0">
                <a:solidFill>
                  <a:schemeClr val="bg1"/>
                </a:solidFill>
              </a:rPr>
              <a:t> ad </a:t>
            </a:r>
            <a:r>
              <a:rPr lang="es-CO" dirty="0" err="1">
                <a:solidFill>
                  <a:schemeClr val="bg1"/>
                </a:solidFill>
              </a:rPr>
              <a:t>minim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veniam</a:t>
            </a:r>
            <a:r>
              <a:rPr lang="es-CO" dirty="0">
                <a:solidFill>
                  <a:schemeClr val="bg1"/>
                </a:solidFill>
              </a:rPr>
              <a:t>, quis </a:t>
            </a:r>
            <a:r>
              <a:rPr lang="es-CO" dirty="0" err="1">
                <a:solidFill>
                  <a:schemeClr val="bg1"/>
                </a:solidFill>
              </a:rPr>
              <a:t>nostrud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exercitation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ullamco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nisi</a:t>
            </a:r>
            <a:r>
              <a:rPr lang="es-CO" dirty="0">
                <a:solidFill>
                  <a:schemeClr val="bg1"/>
                </a:solidFill>
              </a:rPr>
              <a:t> ut </a:t>
            </a:r>
            <a:r>
              <a:rPr lang="es-CO" dirty="0" err="1">
                <a:solidFill>
                  <a:schemeClr val="bg1"/>
                </a:solidFill>
              </a:rPr>
              <a:t>aliquip</a:t>
            </a:r>
            <a:r>
              <a:rPr lang="es-CO" dirty="0">
                <a:solidFill>
                  <a:schemeClr val="bg1"/>
                </a:solidFill>
              </a:rPr>
              <a:t> ex </a:t>
            </a:r>
            <a:r>
              <a:rPr lang="es-CO" dirty="0" err="1">
                <a:solidFill>
                  <a:schemeClr val="bg1"/>
                </a:solidFill>
              </a:rPr>
              <a:t>ea</a:t>
            </a:r>
            <a:r>
              <a:rPr lang="es-CO" dirty="0">
                <a:solidFill>
                  <a:schemeClr val="bg1"/>
                </a:solidFill>
              </a:rPr>
              <a:t> commodo </a:t>
            </a:r>
            <a:r>
              <a:rPr lang="es-CO" dirty="0" err="1">
                <a:solidFill>
                  <a:schemeClr val="bg1"/>
                </a:solidFill>
              </a:rPr>
              <a:t>consequat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Duis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aute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irure</a:t>
            </a:r>
            <a:r>
              <a:rPr lang="es-CO" dirty="0">
                <a:solidFill>
                  <a:schemeClr val="bg1"/>
                </a:solidFill>
              </a:rPr>
              <a:t> dolor in </a:t>
            </a:r>
            <a:r>
              <a:rPr lang="es-CO" dirty="0" err="1">
                <a:solidFill>
                  <a:schemeClr val="bg1"/>
                </a:solidFill>
              </a:rPr>
              <a:t>reprehenderit</a:t>
            </a:r>
            <a:r>
              <a:rPr lang="es-CO" dirty="0">
                <a:solidFill>
                  <a:schemeClr val="bg1"/>
                </a:solidFill>
              </a:rPr>
              <a:t> in </a:t>
            </a:r>
            <a:r>
              <a:rPr lang="es-CO" dirty="0" err="1">
                <a:solidFill>
                  <a:schemeClr val="bg1"/>
                </a:solidFill>
              </a:rPr>
              <a:t>voluptate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esse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cillum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eu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fugiat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nulla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pariatur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Excepteur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sint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occaecat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cupidatat</a:t>
            </a:r>
            <a:r>
              <a:rPr lang="es-CO" dirty="0">
                <a:solidFill>
                  <a:schemeClr val="bg1"/>
                </a:solidFill>
              </a:rPr>
              <a:t> non </a:t>
            </a:r>
            <a:r>
              <a:rPr lang="es-CO" dirty="0" err="1">
                <a:solidFill>
                  <a:schemeClr val="bg1"/>
                </a:solidFill>
              </a:rPr>
              <a:t>proident</a:t>
            </a:r>
            <a:r>
              <a:rPr lang="es-CO" dirty="0">
                <a:solidFill>
                  <a:schemeClr val="bg1"/>
                </a:solidFill>
              </a:rPr>
              <a:t>, sunt in culpa qui </a:t>
            </a:r>
            <a:r>
              <a:rPr lang="es-CO" dirty="0" err="1">
                <a:solidFill>
                  <a:schemeClr val="bg1"/>
                </a:solidFill>
              </a:rPr>
              <a:t>officia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deserunt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mollit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anim</a:t>
            </a:r>
            <a:r>
              <a:rPr lang="es-CO" dirty="0">
                <a:solidFill>
                  <a:schemeClr val="bg1"/>
                </a:solidFill>
              </a:rPr>
              <a:t> id </a:t>
            </a:r>
            <a:r>
              <a:rPr lang="es-CO" dirty="0" err="1">
                <a:solidFill>
                  <a:schemeClr val="bg1"/>
                </a:solidFill>
              </a:rPr>
              <a:t>est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laborum</a:t>
            </a:r>
            <a:r>
              <a:rPr lang="es-CO" dirty="0">
                <a:solidFill>
                  <a:schemeClr val="bg1"/>
                </a:solidFill>
              </a:rPr>
              <a:t>.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75C4-AB19-723D-16A9-33FED650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91DBEA9-ED42-E82C-C8DC-2F983D89A5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422E9951-3322-ED29-4322-0C73989BD9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7" y="332976"/>
            <a:ext cx="1729427" cy="47279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0D05929-C72D-98E1-97CD-0B4B1F52C68D}"/>
              </a:ext>
            </a:extLst>
          </p:cNvPr>
          <p:cNvSpPr/>
          <p:nvPr/>
        </p:nvSpPr>
        <p:spPr>
          <a:xfrm>
            <a:off x="8051292" y="1563624"/>
            <a:ext cx="3730752" cy="373075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F17A13-313D-7E56-992A-7A3D845F8B8A}"/>
              </a:ext>
            </a:extLst>
          </p:cNvPr>
          <p:cNvSpPr txBox="1"/>
          <p:nvPr/>
        </p:nvSpPr>
        <p:spPr>
          <a:xfrm>
            <a:off x="8407908" y="6402728"/>
            <a:ext cx="3374136" cy="26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Imagen por: Nombre de la fuente o del autor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038369A-1E38-0DB8-4C0A-B90AFFB7A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7908" y="2633662"/>
            <a:ext cx="3101975" cy="159067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Aquí puede colocar una imagen</a:t>
            </a: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contenido 6">
            <a:extLst>
              <a:ext uri="{FF2B5EF4-FFF2-40B4-BE49-F238E27FC236}">
                <a16:creationId xmlns:a16="http://schemas.microsoft.com/office/drawing/2014/main" id="{52AB57DE-8EA4-D2FF-E3BF-ED5ECD20AD0D}"/>
              </a:ext>
            </a:extLst>
          </p:cNvPr>
          <p:cNvSpPr txBox="1">
            <a:spLocks/>
          </p:cNvSpPr>
          <p:nvPr/>
        </p:nvSpPr>
        <p:spPr>
          <a:xfrm>
            <a:off x="411353" y="1934955"/>
            <a:ext cx="7165975" cy="331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bg1"/>
                </a:solidFill>
              </a:rPr>
              <a:t>Aquí puede colocar el texto que requiera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O" dirty="0" err="1">
                <a:solidFill>
                  <a:schemeClr val="bg1"/>
                </a:solidFill>
              </a:rPr>
              <a:t>Lorem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ipsum</a:t>
            </a:r>
            <a:r>
              <a:rPr lang="es-CO" dirty="0">
                <a:solidFill>
                  <a:schemeClr val="bg1"/>
                </a:solidFill>
              </a:rPr>
              <a:t> dolor </a:t>
            </a:r>
            <a:r>
              <a:rPr lang="es-CO" dirty="0" err="1">
                <a:solidFill>
                  <a:schemeClr val="bg1"/>
                </a:solidFill>
              </a:rPr>
              <a:t>sit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amet</a:t>
            </a:r>
            <a:r>
              <a:rPr lang="es-CO" dirty="0">
                <a:solidFill>
                  <a:schemeClr val="bg1"/>
                </a:solidFill>
              </a:rPr>
              <a:t>, </a:t>
            </a:r>
            <a:r>
              <a:rPr lang="es-CO" dirty="0" err="1">
                <a:solidFill>
                  <a:schemeClr val="bg1"/>
                </a:solidFill>
              </a:rPr>
              <a:t>consectetur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adipiscing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elit</a:t>
            </a:r>
            <a:r>
              <a:rPr lang="es-CO" dirty="0">
                <a:solidFill>
                  <a:schemeClr val="bg1"/>
                </a:solidFill>
              </a:rPr>
              <a:t>, sed do </a:t>
            </a:r>
            <a:r>
              <a:rPr lang="es-CO" dirty="0" err="1">
                <a:solidFill>
                  <a:schemeClr val="bg1"/>
                </a:solidFill>
              </a:rPr>
              <a:t>eiusmod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tempor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incididunt</a:t>
            </a:r>
            <a:r>
              <a:rPr lang="es-CO" dirty="0">
                <a:solidFill>
                  <a:schemeClr val="bg1"/>
                </a:solidFill>
              </a:rPr>
              <a:t> ut labore et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magna </a:t>
            </a:r>
            <a:r>
              <a:rPr lang="es-CO" dirty="0" err="1">
                <a:solidFill>
                  <a:schemeClr val="bg1"/>
                </a:solidFill>
              </a:rPr>
              <a:t>aliqua</a:t>
            </a:r>
            <a:r>
              <a:rPr lang="es-CO" dirty="0">
                <a:solidFill>
                  <a:schemeClr val="bg1"/>
                </a:solidFill>
              </a:rPr>
              <a:t>. Ut </a:t>
            </a:r>
            <a:r>
              <a:rPr lang="es-CO" dirty="0" err="1">
                <a:solidFill>
                  <a:schemeClr val="bg1"/>
                </a:solidFill>
              </a:rPr>
              <a:t>enim</a:t>
            </a:r>
            <a:r>
              <a:rPr lang="es-CO" dirty="0">
                <a:solidFill>
                  <a:schemeClr val="bg1"/>
                </a:solidFill>
              </a:rPr>
              <a:t> ad </a:t>
            </a:r>
            <a:r>
              <a:rPr lang="es-CO" dirty="0" err="1">
                <a:solidFill>
                  <a:schemeClr val="bg1"/>
                </a:solidFill>
              </a:rPr>
              <a:t>minim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veniam</a:t>
            </a:r>
            <a:r>
              <a:rPr lang="es-CO" dirty="0">
                <a:solidFill>
                  <a:schemeClr val="bg1"/>
                </a:solidFill>
              </a:rPr>
              <a:t>, quis </a:t>
            </a:r>
            <a:r>
              <a:rPr lang="es-CO" dirty="0" err="1">
                <a:solidFill>
                  <a:schemeClr val="bg1"/>
                </a:solidFill>
              </a:rPr>
              <a:t>nostrud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exercitation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ullamco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nisi</a:t>
            </a:r>
            <a:r>
              <a:rPr lang="es-CO" dirty="0">
                <a:solidFill>
                  <a:schemeClr val="bg1"/>
                </a:solidFill>
              </a:rPr>
              <a:t> ut </a:t>
            </a:r>
            <a:r>
              <a:rPr lang="es-CO" dirty="0" err="1">
                <a:solidFill>
                  <a:schemeClr val="bg1"/>
                </a:solidFill>
              </a:rPr>
              <a:t>aliquip</a:t>
            </a:r>
            <a:r>
              <a:rPr lang="es-CO" dirty="0">
                <a:solidFill>
                  <a:schemeClr val="bg1"/>
                </a:solidFill>
              </a:rPr>
              <a:t> ex </a:t>
            </a:r>
            <a:r>
              <a:rPr lang="es-CO" dirty="0" err="1">
                <a:solidFill>
                  <a:schemeClr val="bg1"/>
                </a:solidFill>
              </a:rPr>
              <a:t>ea</a:t>
            </a:r>
            <a:r>
              <a:rPr lang="es-CO" dirty="0">
                <a:solidFill>
                  <a:schemeClr val="bg1"/>
                </a:solidFill>
              </a:rPr>
              <a:t> commodo </a:t>
            </a:r>
            <a:r>
              <a:rPr lang="es-CO" dirty="0" err="1">
                <a:solidFill>
                  <a:schemeClr val="bg1"/>
                </a:solidFill>
              </a:rPr>
              <a:t>consequat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Duis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aute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irure</a:t>
            </a:r>
            <a:r>
              <a:rPr lang="es-CO" dirty="0">
                <a:solidFill>
                  <a:schemeClr val="bg1"/>
                </a:solidFill>
              </a:rPr>
              <a:t> dolor in </a:t>
            </a:r>
            <a:r>
              <a:rPr lang="es-CO" dirty="0" err="1">
                <a:solidFill>
                  <a:schemeClr val="bg1"/>
                </a:solidFill>
              </a:rPr>
              <a:t>reprehenderit</a:t>
            </a:r>
            <a:r>
              <a:rPr lang="es-CO" dirty="0">
                <a:solidFill>
                  <a:schemeClr val="bg1"/>
                </a:solidFill>
              </a:rPr>
              <a:t> in </a:t>
            </a:r>
            <a:r>
              <a:rPr lang="es-CO" dirty="0" err="1">
                <a:solidFill>
                  <a:schemeClr val="bg1"/>
                </a:solidFill>
              </a:rPr>
              <a:t>voluptate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esse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cillum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eu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fugiat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nulla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pariatur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Excepteur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sint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occaecat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cupidatat</a:t>
            </a:r>
            <a:r>
              <a:rPr lang="es-CO" dirty="0">
                <a:solidFill>
                  <a:schemeClr val="bg1"/>
                </a:solidFill>
              </a:rPr>
              <a:t> non </a:t>
            </a:r>
            <a:r>
              <a:rPr lang="es-CO" dirty="0" err="1">
                <a:solidFill>
                  <a:schemeClr val="bg1"/>
                </a:solidFill>
              </a:rPr>
              <a:t>proident</a:t>
            </a:r>
            <a:r>
              <a:rPr lang="es-CO" dirty="0">
                <a:solidFill>
                  <a:schemeClr val="bg1"/>
                </a:solidFill>
              </a:rPr>
              <a:t>, sunt in culpa qui </a:t>
            </a:r>
            <a:r>
              <a:rPr lang="es-CO" dirty="0" err="1">
                <a:solidFill>
                  <a:schemeClr val="bg1"/>
                </a:solidFill>
              </a:rPr>
              <a:t>officia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deserunt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mollit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anim</a:t>
            </a:r>
            <a:r>
              <a:rPr lang="es-CO" dirty="0">
                <a:solidFill>
                  <a:schemeClr val="bg1"/>
                </a:solidFill>
              </a:rPr>
              <a:t> id </a:t>
            </a:r>
            <a:r>
              <a:rPr lang="es-CO" dirty="0" err="1">
                <a:solidFill>
                  <a:schemeClr val="bg1"/>
                </a:solidFill>
              </a:rPr>
              <a:t>est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laborum</a:t>
            </a:r>
            <a:r>
              <a:rPr lang="es-CO" dirty="0">
                <a:solidFill>
                  <a:schemeClr val="bg1"/>
                </a:solidFill>
              </a:rPr>
              <a:t>.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8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4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88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2AA2C0-698C-9256-44B1-044B2A7F0EA4}"/>
              </a:ext>
            </a:extLst>
          </p:cNvPr>
          <p:cNvSpPr txBox="1"/>
          <p:nvPr/>
        </p:nvSpPr>
        <p:spPr>
          <a:xfrm>
            <a:off x="1117714" y="2659558"/>
            <a:ext cx="995657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Plantilla para piezas gráficas</a:t>
            </a:r>
          </a:p>
          <a:p>
            <a:pPr algn="ctr"/>
            <a:r>
              <a:rPr lang="es-ES" sz="4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correo electrónico interno</a:t>
            </a:r>
          </a:p>
        </p:txBody>
      </p:sp>
    </p:spTree>
    <p:extLst>
      <p:ext uri="{BB962C8B-B14F-4D97-AF65-F5344CB8AC3E}">
        <p14:creationId xmlns:p14="http://schemas.microsoft.com/office/powerpoint/2010/main" val="32632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A45DB-D832-D098-426F-76B25CD5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770" y="1192225"/>
            <a:ext cx="7682460" cy="567563"/>
          </a:xfrm>
        </p:spPr>
        <p:txBody>
          <a:bodyPr>
            <a:normAutofit/>
          </a:bodyPr>
          <a:lstStyle/>
          <a:p>
            <a:r>
              <a:rPr lang="es-MX" sz="3200" b="1" dirty="0"/>
              <a:t>Guía para el uso de esta plantilla</a:t>
            </a:r>
            <a:endParaRPr lang="es-CO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81F42-6ACA-A310-017B-5E347D00B9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2062496"/>
            <a:ext cx="10515600" cy="41970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s-MX" dirty="0"/>
              <a:t>Consulte y tenga en cuenta las disposiciones que se encuentran establecidas en el </a:t>
            </a:r>
            <a:r>
              <a:rPr lang="es-MX" i="1" dirty="0"/>
              <a:t>Manual de Identidad Visual Corporativa CGN </a:t>
            </a:r>
            <a:r>
              <a:rPr lang="es-MX" dirty="0"/>
              <a:t>y la </a:t>
            </a:r>
            <a:r>
              <a:rPr lang="es-MX" i="1" dirty="0"/>
              <a:t>Política de Comunicación </a:t>
            </a:r>
            <a:r>
              <a:rPr lang="es-MX" dirty="0"/>
              <a:t>para la elaboración y divulgación de piezas gráficas institucionales.</a:t>
            </a:r>
          </a:p>
          <a:p>
            <a:pPr>
              <a:lnSpc>
                <a:spcPct val="110000"/>
              </a:lnSpc>
            </a:pPr>
            <a:r>
              <a:rPr lang="es-MX" dirty="0"/>
              <a:t>No modifique ni desplace el </a:t>
            </a:r>
            <a:r>
              <a:rPr lang="es-MX" dirty="0" err="1"/>
              <a:t>logosímbolo</a:t>
            </a:r>
            <a:r>
              <a:rPr lang="es-MX" dirty="0"/>
              <a:t> de la CGN por ninguna razón.</a:t>
            </a:r>
          </a:p>
          <a:p>
            <a:pPr>
              <a:lnSpc>
                <a:spcPct val="110000"/>
              </a:lnSpc>
            </a:pPr>
            <a:r>
              <a:rPr lang="es-MX" dirty="0"/>
              <a:t>Siempre que haga uso de una imagen que no sea de su autoría, incorpore en la parte inferior de la imagen los respectivos créditos, así: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dirty="0"/>
              <a:t>     		Foto por: Nombre de la fuente o del autor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MX" dirty="0"/>
              <a:t>		Imagen por: Nombre de la fuente o del autor</a:t>
            </a:r>
          </a:p>
          <a:p>
            <a:pPr>
              <a:lnSpc>
                <a:spcPct val="110000"/>
              </a:lnSpc>
            </a:pPr>
            <a:r>
              <a:rPr lang="es-MX" dirty="0"/>
              <a:t>Use la diapositiva que se acomode mejor al diseño que desee realizar.</a:t>
            </a:r>
          </a:p>
          <a:p>
            <a:pPr>
              <a:lnSpc>
                <a:spcPct val="110000"/>
              </a:lnSpc>
            </a:pPr>
            <a:r>
              <a:rPr lang="es-MX" dirty="0"/>
              <a:t>Utilice únicamente la tipografía </a:t>
            </a:r>
            <a:r>
              <a:rPr lang="es-MX" dirty="0" err="1"/>
              <a:t>verdana</a:t>
            </a:r>
            <a:r>
              <a:rPr lang="es-MX" dirty="0"/>
              <a:t>. Si quiere destacar una frase o palabra puede utilizar la tipografía </a:t>
            </a:r>
            <a:r>
              <a:rPr lang="es-MX" b="1" dirty="0" err="1"/>
              <a:t>verdana</a:t>
            </a:r>
            <a:r>
              <a:rPr lang="es-MX" b="1" dirty="0"/>
              <a:t> en negrita.</a:t>
            </a:r>
          </a:p>
          <a:p>
            <a:pPr>
              <a:lnSpc>
                <a:spcPct val="11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972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972C-76AB-DAB1-1B42-56EC0AB5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B1337-C6A7-6426-4263-A1790738F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104837" y="1037762"/>
            <a:ext cx="5982325" cy="567563"/>
          </a:xfrm>
        </p:spPr>
        <p:txBody>
          <a:bodyPr>
            <a:normAutofit/>
          </a:bodyPr>
          <a:lstStyle/>
          <a:p>
            <a:r>
              <a:rPr lang="es-MX" sz="3200" b="1" dirty="0"/>
              <a:t>¿Cómo exportar la pieza?</a:t>
            </a:r>
            <a:endParaRPr lang="es-CO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43C4C-97F7-63AC-AC6E-1B6262BD24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199" y="1731926"/>
            <a:ext cx="10515600" cy="46034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MX" dirty="0"/>
              <a:t>Asegúrese de estar en la diapositiva específica que desea exportar.</a:t>
            </a:r>
          </a:p>
          <a:p>
            <a:pPr>
              <a:lnSpc>
                <a:spcPct val="120000"/>
              </a:lnSpc>
            </a:pPr>
            <a:r>
              <a:rPr lang="es-MX" dirty="0"/>
              <a:t>Haga clic en “Archivo” &gt; “Guardar como” (o “Exportar”, según la versión de PowerPoint).</a:t>
            </a:r>
          </a:p>
          <a:p>
            <a:pPr>
              <a:lnSpc>
                <a:spcPct val="120000"/>
              </a:lnSpc>
            </a:pPr>
            <a:r>
              <a:rPr lang="es-MX" dirty="0"/>
              <a:t>Seleccione la ubicación donde desea guardar la imagen. </a:t>
            </a:r>
          </a:p>
          <a:p>
            <a:pPr>
              <a:lnSpc>
                <a:spcPct val="120000"/>
              </a:lnSpc>
            </a:pPr>
            <a:r>
              <a:rPr lang="es-MX" dirty="0"/>
              <a:t>En el campo “Tipo”, elija “Formato de intercambio de archivos JPEG” (*.</a:t>
            </a:r>
            <a:r>
              <a:rPr lang="es-MX" dirty="0" err="1"/>
              <a:t>jpg</a:t>
            </a:r>
            <a:r>
              <a:rPr lang="es-MX" dirty="0"/>
              <a:t>).</a:t>
            </a:r>
          </a:p>
          <a:p>
            <a:pPr>
              <a:lnSpc>
                <a:spcPct val="120000"/>
              </a:lnSpc>
            </a:pPr>
            <a:r>
              <a:rPr lang="es-MX" dirty="0"/>
              <a:t>Confirme que solo se guardará una diapositiva, PowerPoint le preguntará:"¿Desea exportar todas las diapositivas o solo esta diapositiva?“.</a:t>
            </a:r>
          </a:p>
          <a:p>
            <a:pPr>
              <a:lnSpc>
                <a:spcPct val="120000"/>
              </a:lnSpc>
            </a:pPr>
            <a:r>
              <a:rPr lang="es-MX" dirty="0"/>
              <a:t>Seleccione “Solo esta diapositiva”.</a:t>
            </a:r>
          </a:p>
          <a:p>
            <a:pPr>
              <a:lnSpc>
                <a:spcPct val="120000"/>
              </a:lnSpc>
            </a:pPr>
            <a:r>
              <a:rPr lang="es-MX" dirty="0"/>
              <a:t>Consulte el video tutorial</a:t>
            </a:r>
            <a:endParaRPr lang="es-CO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877375A-89C2-F553-9D2F-5C879E869085}"/>
              </a:ext>
            </a:extLst>
          </p:cNvPr>
          <p:cNvGrpSpPr/>
          <p:nvPr/>
        </p:nvGrpSpPr>
        <p:grpSpPr>
          <a:xfrm>
            <a:off x="4813159" y="5853086"/>
            <a:ext cx="1547447" cy="422031"/>
            <a:chOff x="4813159" y="5853086"/>
            <a:chExt cx="1547447" cy="422031"/>
          </a:xfrm>
        </p:grpSpPr>
        <p:sp>
          <p:nvSpPr>
            <p:cNvPr id="4" name="Rectángulo: esquinas redondeadas 3">
              <a:hlinkClick r:id="rId2"/>
              <a:extLst>
                <a:ext uri="{FF2B5EF4-FFF2-40B4-BE49-F238E27FC236}">
                  <a16:creationId xmlns:a16="http://schemas.microsoft.com/office/drawing/2014/main" id="{D8FE7FFB-233E-A89C-B548-03EA4030A3ED}"/>
                </a:ext>
              </a:extLst>
            </p:cNvPr>
            <p:cNvSpPr/>
            <p:nvPr/>
          </p:nvSpPr>
          <p:spPr>
            <a:xfrm>
              <a:off x="4813159" y="5853086"/>
              <a:ext cx="1547447" cy="422031"/>
            </a:xfrm>
            <a:prstGeom prst="roundRect">
              <a:avLst/>
            </a:prstGeom>
            <a:solidFill>
              <a:srgbClr val="4CA7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aquí</a:t>
              </a:r>
              <a:endParaRPr lang="es-CO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E5E63D78-5605-4B4C-64FF-0738D05F3BDB}"/>
                </a:ext>
              </a:extLst>
            </p:cNvPr>
            <p:cNvSpPr/>
            <p:nvPr/>
          </p:nvSpPr>
          <p:spPr>
            <a:xfrm rot="13414445">
              <a:off x="5856895" y="5975996"/>
              <a:ext cx="206874" cy="17621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24411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9C77F-EA02-2AE2-A07A-793ABBB43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1C27D-842A-4219-AA79-266E7A700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45342" y="723695"/>
            <a:ext cx="3101316" cy="567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Ejemplos</a:t>
            </a:r>
            <a:endParaRPr lang="es-CO" sz="3200" b="1" dirty="0"/>
          </a:p>
        </p:txBody>
      </p:sp>
      <p:pic>
        <p:nvPicPr>
          <p:cNvPr id="8" name="Marcador de contenido 7" descr="Texto&#10;&#10;El contenido generado por IA puede ser incorrecto.">
            <a:extLst>
              <a:ext uri="{FF2B5EF4-FFF2-40B4-BE49-F238E27FC236}">
                <a16:creationId xmlns:a16="http://schemas.microsoft.com/office/drawing/2014/main" id="{4756F327-67E9-095C-390B-F5145E0A21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0" y="1859541"/>
            <a:ext cx="4596589" cy="2206363"/>
          </a:xfrm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C2D6BFDC-5823-B716-ADB3-5A8E7BA78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57" y="1859541"/>
            <a:ext cx="4470667" cy="4545942"/>
          </a:xfrm>
          <a:prstGeom prst="rect">
            <a:avLst/>
          </a:prstGeom>
        </p:spPr>
      </p:pic>
      <p:pic>
        <p:nvPicPr>
          <p:cNvPr id="14" name="Imagen 13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E287A15C-62BE-9783-D6DE-0C28310A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0" y="4283908"/>
            <a:ext cx="4596589" cy="21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2C1150D-15DF-C7BC-9B88-58E38D2DF475}"/>
              </a:ext>
            </a:extLst>
          </p:cNvPr>
          <p:cNvSpPr/>
          <p:nvPr/>
        </p:nvSpPr>
        <p:spPr>
          <a:xfrm>
            <a:off x="0" y="-1"/>
            <a:ext cx="420624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Un letrero verde con letras blancas&#10;&#10;El contenido generado por IA puede ser incorrecto.">
            <a:extLst>
              <a:ext uri="{FF2B5EF4-FFF2-40B4-BE49-F238E27FC236}">
                <a16:creationId xmlns:a16="http://schemas.microsoft.com/office/drawing/2014/main" id="{3D1DCA83-46F8-2A11-6B16-B8C9638C7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8" y="302334"/>
            <a:ext cx="1586460" cy="433964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C36272F-EA60-21D3-C279-FBDCB5E499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4333" y="1934955"/>
            <a:ext cx="7165975" cy="33178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Aquí puede colocar el texto que requiera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Lorem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ipsum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dolor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sit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amet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consectetur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adipiscing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elit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sed do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eiusmod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tempor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incididunt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ut labore et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dolore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magna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aliqua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Ut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enim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ad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minim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veniam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quis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nostrud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exercitation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ullamco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laboris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nisi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ut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aliquip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ex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ea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commodo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consequat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Duis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aute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irure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dolor in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reprehenderit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in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voluptate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velit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esse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cillum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dolore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eu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fugiat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nulla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pariatur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Excepteur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sint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occaecat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cupidatat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non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proident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sunt in culpa qui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officia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deserunt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mollit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anim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id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est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O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laborum</a:t>
            </a:r>
            <a:r>
              <a:rPr lang="es-CO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4CE253-89A6-0DC7-9F8A-C760495B906F}"/>
              </a:ext>
            </a:extLst>
          </p:cNvPr>
          <p:cNvSpPr txBox="1"/>
          <p:nvPr/>
        </p:nvSpPr>
        <p:spPr>
          <a:xfrm>
            <a:off x="4288536" y="6492240"/>
            <a:ext cx="322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Foto por: Nombre de la fuente o del autor</a:t>
            </a:r>
            <a:endParaRPr lang="es-CO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457DD1-87BD-B6F0-0701-93201B9BE7C4}"/>
              </a:ext>
            </a:extLst>
          </p:cNvPr>
          <p:cNvSpPr txBox="1">
            <a:spLocks/>
          </p:cNvSpPr>
          <p:nvPr/>
        </p:nvSpPr>
        <p:spPr>
          <a:xfrm>
            <a:off x="552132" y="2633661"/>
            <a:ext cx="3101975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s-MX" sz="3200" b="1">
                <a:solidFill>
                  <a:schemeClr val="bg1">
                    <a:lumMod val="50000"/>
                  </a:schemeClr>
                </a:solidFill>
              </a:rPr>
              <a:t>Aquí puede colocar una foto</a:t>
            </a: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8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2684B-C087-E3C6-735F-73E58E3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38B5847-9736-7EB6-776F-53E8375F5277}"/>
              </a:ext>
            </a:extLst>
          </p:cNvPr>
          <p:cNvSpPr/>
          <p:nvPr/>
        </p:nvSpPr>
        <p:spPr>
          <a:xfrm>
            <a:off x="7985760" y="-1"/>
            <a:ext cx="420624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Un letrero verde con letras blancas&#10;&#10;El contenido generado por IA puede ser incorrecto.">
            <a:extLst>
              <a:ext uri="{FF2B5EF4-FFF2-40B4-BE49-F238E27FC236}">
                <a16:creationId xmlns:a16="http://schemas.microsoft.com/office/drawing/2014/main" id="{C29495D3-28B8-1AF2-C4B8-4C32196DA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302334"/>
            <a:ext cx="1586460" cy="43396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BA141FC-FE52-4349-4147-EB9D1D5031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37892" y="2633661"/>
            <a:ext cx="3101975" cy="159067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Aquí puede colocar una imagen</a:t>
            </a: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C3655F-2910-D634-020C-2BB1FA030898}"/>
              </a:ext>
            </a:extLst>
          </p:cNvPr>
          <p:cNvSpPr txBox="1"/>
          <p:nvPr/>
        </p:nvSpPr>
        <p:spPr>
          <a:xfrm>
            <a:off x="4203192" y="6402728"/>
            <a:ext cx="3374136" cy="26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Imagen por: Nombre de la fuente o del autor</a:t>
            </a:r>
          </a:p>
        </p:txBody>
      </p:sp>
      <p:sp>
        <p:nvSpPr>
          <p:cNvPr id="2" name="Marcador de contenido 6">
            <a:extLst>
              <a:ext uri="{FF2B5EF4-FFF2-40B4-BE49-F238E27FC236}">
                <a16:creationId xmlns:a16="http://schemas.microsoft.com/office/drawing/2014/main" id="{21D51E98-DE04-7FF6-A92F-08F7A36269FD}"/>
              </a:ext>
            </a:extLst>
          </p:cNvPr>
          <p:cNvSpPr txBox="1">
            <a:spLocks/>
          </p:cNvSpPr>
          <p:nvPr/>
        </p:nvSpPr>
        <p:spPr>
          <a:xfrm>
            <a:off x="411353" y="1934955"/>
            <a:ext cx="7165975" cy="331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</a:rPr>
              <a:t>Aquí puede colocar el texto que requiera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Lorem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ipsum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dolor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sit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amet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consectetur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adipiscing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elit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, sed do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eiusmod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tempor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incididunt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ut labore et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dolore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magna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aliqua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. Ut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enim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ad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minim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veniam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, quis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nostrud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exercitation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ullamco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laboris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nisi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ut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aliquip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ex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ea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commodo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consequat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Duis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aute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irure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dolor in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reprehenderit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voluptate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velit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esse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cillum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dolore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eu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fugiat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nulla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pariatur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Excepteur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sint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occaecat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cupidatat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non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proident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, sunt in culpa qui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officia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deserunt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mollit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anim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id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est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bg2">
                    <a:lumMod val="25000"/>
                  </a:schemeClr>
                </a:solidFill>
              </a:rPr>
              <a:t>laborum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4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437A8F9-41EA-A96D-5020-879BD42DB0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AEC7D63-BAAA-AA6A-146A-6A5D6C64002F}"/>
              </a:ext>
            </a:extLst>
          </p:cNvPr>
          <p:cNvSpPr/>
          <p:nvPr/>
        </p:nvSpPr>
        <p:spPr>
          <a:xfrm>
            <a:off x="0" y="-1"/>
            <a:ext cx="420624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0176AAC-D4F9-74B4-4794-AD265C3AE5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902952" y="210312"/>
            <a:ext cx="2624328" cy="685800"/>
            <a:chOff x="9902952" y="210312"/>
            <a:chExt cx="2624328" cy="68580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3E691363-CF29-C7A3-F2C0-D247E5828C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02952" y="210312"/>
              <a:ext cx="2624328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 descr="Un letrero verde con letras blancas&#10;&#10;El contenido generado por IA puede ser incorrecto.">
              <a:extLst>
                <a:ext uri="{FF2B5EF4-FFF2-40B4-BE49-F238E27FC236}">
                  <a16:creationId xmlns:a16="http://schemas.microsoft.com/office/drawing/2014/main" id="{6CF9A52B-3E26-93FE-DCE0-7945A29B06D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848" y="336230"/>
              <a:ext cx="1586460" cy="433964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D17D62-B6FC-1C94-7C8B-4B7EF7250100}"/>
              </a:ext>
            </a:extLst>
          </p:cNvPr>
          <p:cNvSpPr txBox="1"/>
          <p:nvPr/>
        </p:nvSpPr>
        <p:spPr>
          <a:xfrm>
            <a:off x="4288536" y="6492240"/>
            <a:ext cx="322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Foto por: Nombre de la fuente o del autor</a:t>
            </a:r>
            <a:endParaRPr lang="es-CO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contenido 6">
            <a:extLst>
              <a:ext uri="{FF2B5EF4-FFF2-40B4-BE49-F238E27FC236}">
                <a16:creationId xmlns:a16="http://schemas.microsoft.com/office/drawing/2014/main" id="{F3AED750-473E-5772-6B1E-1482BF065016}"/>
              </a:ext>
            </a:extLst>
          </p:cNvPr>
          <p:cNvSpPr txBox="1">
            <a:spLocks/>
          </p:cNvSpPr>
          <p:nvPr/>
        </p:nvSpPr>
        <p:spPr>
          <a:xfrm>
            <a:off x="4634333" y="1934955"/>
            <a:ext cx="7165975" cy="331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bg1"/>
                </a:solidFill>
              </a:rPr>
              <a:t>Aquí puede colocar el texto que requiera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O" dirty="0" err="1">
                <a:solidFill>
                  <a:schemeClr val="bg1"/>
                </a:solidFill>
              </a:rPr>
              <a:t>Lorem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ipsum</a:t>
            </a:r>
            <a:r>
              <a:rPr lang="es-CO" dirty="0">
                <a:solidFill>
                  <a:schemeClr val="bg1"/>
                </a:solidFill>
              </a:rPr>
              <a:t> dolor </a:t>
            </a:r>
            <a:r>
              <a:rPr lang="es-CO" dirty="0" err="1">
                <a:solidFill>
                  <a:schemeClr val="bg1"/>
                </a:solidFill>
              </a:rPr>
              <a:t>sit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amet</a:t>
            </a:r>
            <a:r>
              <a:rPr lang="es-CO" dirty="0">
                <a:solidFill>
                  <a:schemeClr val="bg1"/>
                </a:solidFill>
              </a:rPr>
              <a:t>, </a:t>
            </a:r>
            <a:r>
              <a:rPr lang="es-CO" dirty="0" err="1">
                <a:solidFill>
                  <a:schemeClr val="bg1"/>
                </a:solidFill>
              </a:rPr>
              <a:t>consectetur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adipiscing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elit</a:t>
            </a:r>
            <a:r>
              <a:rPr lang="es-CO" dirty="0">
                <a:solidFill>
                  <a:schemeClr val="bg1"/>
                </a:solidFill>
              </a:rPr>
              <a:t>, sed do </a:t>
            </a:r>
            <a:r>
              <a:rPr lang="es-CO" dirty="0" err="1">
                <a:solidFill>
                  <a:schemeClr val="bg1"/>
                </a:solidFill>
              </a:rPr>
              <a:t>eiusmod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tempor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incididunt</a:t>
            </a:r>
            <a:r>
              <a:rPr lang="es-CO" dirty="0">
                <a:solidFill>
                  <a:schemeClr val="bg1"/>
                </a:solidFill>
              </a:rPr>
              <a:t> ut labore et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magna </a:t>
            </a:r>
            <a:r>
              <a:rPr lang="es-CO" dirty="0" err="1">
                <a:solidFill>
                  <a:schemeClr val="bg1"/>
                </a:solidFill>
              </a:rPr>
              <a:t>aliqua</a:t>
            </a:r>
            <a:r>
              <a:rPr lang="es-CO" dirty="0">
                <a:solidFill>
                  <a:schemeClr val="bg1"/>
                </a:solidFill>
              </a:rPr>
              <a:t>. Ut </a:t>
            </a:r>
            <a:r>
              <a:rPr lang="es-CO" dirty="0" err="1">
                <a:solidFill>
                  <a:schemeClr val="bg1"/>
                </a:solidFill>
              </a:rPr>
              <a:t>enim</a:t>
            </a:r>
            <a:r>
              <a:rPr lang="es-CO" dirty="0">
                <a:solidFill>
                  <a:schemeClr val="bg1"/>
                </a:solidFill>
              </a:rPr>
              <a:t> ad </a:t>
            </a:r>
            <a:r>
              <a:rPr lang="es-CO" dirty="0" err="1">
                <a:solidFill>
                  <a:schemeClr val="bg1"/>
                </a:solidFill>
              </a:rPr>
              <a:t>minim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veniam</a:t>
            </a:r>
            <a:r>
              <a:rPr lang="es-CO" dirty="0">
                <a:solidFill>
                  <a:schemeClr val="bg1"/>
                </a:solidFill>
              </a:rPr>
              <a:t>, quis </a:t>
            </a:r>
            <a:r>
              <a:rPr lang="es-CO" dirty="0" err="1">
                <a:solidFill>
                  <a:schemeClr val="bg1"/>
                </a:solidFill>
              </a:rPr>
              <a:t>nostrud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exercitation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ullamco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nisi</a:t>
            </a:r>
            <a:r>
              <a:rPr lang="es-CO" dirty="0">
                <a:solidFill>
                  <a:schemeClr val="bg1"/>
                </a:solidFill>
              </a:rPr>
              <a:t> ut </a:t>
            </a:r>
            <a:r>
              <a:rPr lang="es-CO" dirty="0" err="1">
                <a:solidFill>
                  <a:schemeClr val="bg1"/>
                </a:solidFill>
              </a:rPr>
              <a:t>aliquip</a:t>
            </a:r>
            <a:r>
              <a:rPr lang="es-CO" dirty="0">
                <a:solidFill>
                  <a:schemeClr val="bg1"/>
                </a:solidFill>
              </a:rPr>
              <a:t> ex </a:t>
            </a:r>
            <a:r>
              <a:rPr lang="es-CO" dirty="0" err="1">
                <a:solidFill>
                  <a:schemeClr val="bg1"/>
                </a:solidFill>
              </a:rPr>
              <a:t>ea</a:t>
            </a:r>
            <a:r>
              <a:rPr lang="es-CO" dirty="0">
                <a:solidFill>
                  <a:schemeClr val="bg1"/>
                </a:solidFill>
              </a:rPr>
              <a:t> commodo </a:t>
            </a:r>
            <a:r>
              <a:rPr lang="es-CO" dirty="0" err="1">
                <a:solidFill>
                  <a:schemeClr val="bg1"/>
                </a:solidFill>
              </a:rPr>
              <a:t>consequat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Duis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aute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irure</a:t>
            </a:r>
            <a:r>
              <a:rPr lang="es-CO" dirty="0">
                <a:solidFill>
                  <a:schemeClr val="bg1"/>
                </a:solidFill>
              </a:rPr>
              <a:t> dolor in </a:t>
            </a:r>
            <a:r>
              <a:rPr lang="es-CO" dirty="0" err="1">
                <a:solidFill>
                  <a:schemeClr val="bg1"/>
                </a:solidFill>
              </a:rPr>
              <a:t>reprehenderit</a:t>
            </a:r>
            <a:r>
              <a:rPr lang="es-CO" dirty="0">
                <a:solidFill>
                  <a:schemeClr val="bg1"/>
                </a:solidFill>
              </a:rPr>
              <a:t> in </a:t>
            </a:r>
            <a:r>
              <a:rPr lang="es-CO" dirty="0" err="1">
                <a:solidFill>
                  <a:schemeClr val="bg1"/>
                </a:solidFill>
              </a:rPr>
              <a:t>voluptate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esse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cillum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eu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fugiat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nulla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pariatur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Excepteur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sint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occaecat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cupidatat</a:t>
            </a:r>
            <a:r>
              <a:rPr lang="es-CO" dirty="0">
                <a:solidFill>
                  <a:schemeClr val="bg1"/>
                </a:solidFill>
              </a:rPr>
              <a:t> non </a:t>
            </a:r>
            <a:r>
              <a:rPr lang="es-CO" dirty="0" err="1">
                <a:solidFill>
                  <a:schemeClr val="bg1"/>
                </a:solidFill>
              </a:rPr>
              <a:t>proident</a:t>
            </a:r>
            <a:r>
              <a:rPr lang="es-CO" dirty="0">
                <a:solidFill>
                  <a:schemeClr val="bg1"/>
                </a:solidFill>
              </a:rPr>
              <a:t>, sunt in culpa qui </a:t>
            </a:r>
            <a:r>
              <a:rPr lang="es-CO" dirty="0" err="1">
                <a:solidFill>
                  <a:schemeClr val="bg1"/>
                </a:solidFill>
              </a:rPr>
              <a:t>officia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deserunt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mollit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anim</a:t>
            </a:r>
            <a:r>
              <a:rPr lang="es-CO" dirty="0">
                <a:solidFill>
                  <a:schemeClr val="bg1"/>
                </a:solidFill>
              </a:rPr>
              <a:t> id </a:t>
            </a:r>
            <a:r>
              <a:rPr lang="es-CO" dirty="0" err="1">
                <a:solidFill>
                  <a:schemeClr val="bg1"/>
                </a:solidFill>
              </a:rPr>
              <a:t>est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laborum</a:t>
            </a:r>
            <a:r>
              <a:rPr lang="es-CO" dirty="0">
                <a:solidFill>
                  <a:schemeClr val="bg1"/>
                </a:solidFill>
              </a:rPr>
              <a:t>.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BAB545E-FFD2-DAE0-A405-0DD78463BA24}"/>
              </a:ext>
            </a:extLst>
          </p:cNvPr>
          <p:cNvSpPr txBox="1">
            <a:spLocks/>
          </p:cNvSpPr>
          <p:nvPr/>
        </p:nvSpPr>
        <p:spPr>
          <a:xfrm>
            <a:off x="552132" y="2633661"/>
            <a:ext cx="3101975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s-MX" sz="3200" b="1">
                <a:solidFill>
                  <a:schemeClr val="bg1">
                    <a:lumMod val="50000"/>
                  </a:schemeClr>
                </a:solidFill>
              </a:rPr>
              <a:t>Aquí puede colocar una foto</a:t>
            </a: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0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63967-164A-0952-BAA4-80287FDB8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8777A39-E23C-3915-8D4D-EFA481606B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B01CDF-4984-BECB-16C4-1E54D0B920B5}"/>
              </a:ext>
            </a:extLst>
          </p:cNvPr>
          <p:cNvSpPr/>
          <p:nvPr/>
        </p:nvSpPr>
        <p:spPr>
          <a:xfrm>
            <a:off x="7985760" y="-1"/>
            <a:ext cx="4206240" cy="68580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63635B0-BFC6-E26C-B6F8-2195281D82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93192" y="237744"/>
            <a:ext cx="2624328" cy="685800"/>
            <a:chOff x="-393192" y="237744"/>
            <a:chExt cx="2624328" cy="68580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26E13E06-15A3-F9FA-77F7-68CA180397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93192" y="237744"/>
              <a:ext cx="2624328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4" name="Imagen 3" descr="Un letrero verde con letras blancas&#10;&#10;El contenido generado por IA puede ser incorrecto.">
              <a:extLst>
                <a:ext uri="{FF2B5EF4-FFF2-40B4-BE49-F238E27FC236}">
                  <a16:creationId xmlns:a16="http://schemas.microsoft.com/office/drawing/2014/main" id="{B4C901EE-7565-1395-1953-A082A46CEB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36" y="363662"/>
              <a:ext cx="1586460" cy="433964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52FAF44C-53F1-6E99-509E-01DE8CFDDC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37892" y="2633661"/>
            <a:ext cx="3101975" cy="1590675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Aquí puede colocar una imagen</a:t>
            </a: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F40C14-F2D6-EA46-A026-FFA74D00C4E9}"/>
              </a:ext>
            </a:extLst>
          </p:cNvPr>
          <p:cNvSpPr txBox="1"/>
          <p:nvPr/>
        </p:nvSpPr>
        <p:spPr>
          <a:xfrm>
            <a:off x="4203192" y="6402728"/>
            <a:ext cx="3374136" cy="26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Imagen por: Nombre de la fuente o del autor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56074BD-42B8-18E3-AC8D-F5E9831A564A}"/>
              </a:ext>
            </a:extLst>
          </p:cNvPr>
          <p:cNvSpPr txBox="1">
            <a:spLocks/>
          </p:cNvSpPr>
          <p:nvPr/>
        </p:nvSpPr>
        <p:spPr>
          <a:xfrm>
            <a:off x="411353" y="1934955"/>
            <a:ext cx="7165975" cy="331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chemeClr val="bg1"/>
                </a:solidFill>
              </a:rPr>
              <a:t>Aquí puede colocar el texto que requiera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O" dirty="0" err="1">
                <a:solidFill>
                  <a:schemeClr val="bg1"/>
                </a:solidFill>
              </a:rPr>
              <a:t>Lorem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ipsum</a:t>
            </a:r>
            <a:r>
              <a:rPr lang="es-CO" dirty="0">
                <a:solidFill>
                  <a:schemeClr val="bg1"/>
                </a:solidFill>
              </a:rPr>
              <a:t> dolor </a:t>
            </a:r>
            <a:r>
              <a:rPr lang="es-CO" dirty="0" err="1">
                <a:solidFill>
                  <a:schemeClr val="bg1"/>
                </a:solidFill>
              </a:rPr>
              <a:t>sit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amet</a:t>
            </a:r>
            <a:r>
              <a:rPr lang="es-CO" dirty="0">
                <a:solidFill>
                  <a:schemeClr val="bg1"/>
                </a:solidFill>
              </a:rPr>
              <a:t>, </a:t>
            </a:r>
            <a:r>
              <a:rPr lang="es-CO" dirty="0" err="1">
                <a:solidFill>
                  <a:schemeClr val="bg1"/>
                </a:solidFill>
              </a:rPr>
              <a:t>consectetur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adipiscing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elit</a:t>
            </a:r>
            <a:r>
              <a:rPr lang="es-CO" dirty="0">
                <a:solidFill>
                  <a:schemeClr val="bg1"/>
                </a:solidFill>
              </a:rPr>
              <a:t>, sed do </a:t>
            </a:r>
            <a:r>
              <a:rPr lang="es-CO" dirty="0" err="1">
                <a:solidFill>
                  <a:schemeClr val="bg1"/>
                </a:solidFill>
              </a:rPr>
              <a:t>eiusmod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tempor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incididunt</a:t>
            </a:r>
            <a:r>
              <a:rPr lang="es-CO" dirty="0">
                <a:solidFill>
                  <a:schemeClr val="bg1"/>
                </a:solidFill>
              </a:rPr>
              <a:t> ut labore et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magna </a:t>
            </a:r>
            <a:r>
              <a:rPr lang="es-CO" dirty="0" err="1">
                <a:solidFill>
                  <a:schemeClr val="bg1"/>
                </a:solidFill>
              </a:rPr>
              <a:t>aliqua</a:t>
            </a:r>
            <a:r>
              <a:rPr lang="es-CO" dirty="0">
                <a:solidFill>
                  <a:schemeClr val="bg1"/>
                </a:solidFill>
              </a:rPr>
              <a:t>. Ut </a:t>
            </a:r>
            <a:r>
              <a:rPr lang="es-CO" dirty="0" err="1">
                <a:solidFill>
                  <a:schemeClr val="bg1"/>
                </a:solidFill>
              </a:rPr>
              <a:t>enim</a:t>
            </a:r>
            <a:r>
              <a:rPr lang="es-CO" dirty="0">
                <a:solidFill>
                  <a:schemeClr val="bg1"/>
                </a:solidFill>
              </a:rPr>
              <a:t> ad </a:t>
            </a:r>
            <a:r>
              <a:rPr lang="es-CO" dirty="0" err="1">
                <a:solidFill>
                  <a:schemeClr val="bg1"/>
                </a:solidFill>
              </a:rPr>
              <a:t>minim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veniam</a:t>
            </a:r>
            <a:r>
              <a:rPr lang="es-CO" dirty="0">
                <a:solidFill>
                  <a:schemeClr val="bg1"/>
                </a:solidFill>
              </a:rPr>
              <a:t>, quis </a:t>
            </a:r>
            <a:r>
              <a:rPr lang="es-CO" dirty="0" err="1">
                <a:solidFill>
                  <a:schemeClr val="bg1"/>
                </a:solidFill>
              </a:rPr>
              <a:t>nostrud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exercitation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ullamco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nisi</a:t>
            </a:r>
            <a:r>
              <a:rPr lang="es-CO" dirty="0">
                <a:solidFill>
                  <a:schemeClr val="bg1"/>
                </a:solidFill>
              </a:rPr>
              <a:t> ut </a:t>
            </a:r>
            <a:r>
              <a:rPr lang="es-CO" dirty="0" err="1">
                <a:solidFill>
                  <a:schemeClr val="bg1"/>
                </a:solidFill>
              </a:rPr>
              <a:t>aliquip</a:t>
            </a:r>
            <a:r>
              <a:rPr lang="es-CO" dirty="0">
                <a:solidFill>
                  <a:schemeClr val="bg1"/>
                </a:solidFill>
              </a:rPr>
              <a:t> ex </a:t>
            </a:r>
            <a:r>
              <a:rPr lang="es-CO" dirty="0" err="1">
                <a:solidFill>
                  <a:schemeClr val="bg1"/>
                </a:solidFill>
              </a:rPr>
              <a:t>ea</a:t>
            </a:r>
            <a:r>
              <a:rPr lang="es-CO" dirty="0">
                <a:solidFill>
                  <a:schemeClr val="bg1"/>
                </a:solidFill>
              </a:rPr>
              <a:t> commodo </a:t>
            </a:r>
            <a:r>
              <a:rPr lang="es-CO" dirty="0" err="1">
                <a:solidFill>
                  <a:schemeClr val="bg1"/>
                </a:solidFill>
              </a:rPr>
              <a:t>consequat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Duis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aute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irure</a:t>
            </a:r>
            <a:r>
              <a:rPr lang="es-CO" dirty="0">
                <a:solidFill>
                  <a:schemeClr val="bg1"/>
                </a:solidFill>
              </a:rPr>
              <a:t> dolor in </a:t>
            </a:r>
            <a:r>
              <a:rPr lang="es-CO" dirty="0" err="1">
                <a:solidFill>
                  <a:schemeClr val="bg1"/>
                </a:solidFill>
              </a:rPr>
              <a:t>reprehenderit</a:t>
            </a:r>
            <a:r>
              <a:rPr lang="es-CO" dirty="0">
                <a:solidFill>
                  <a:schemeClr val="bg1"/>
                </a:solidFill>
              </a:rPr>
              <a:t> in </a:t>
            </a:r>
            <a:r>
              <a:rPr lang="es-CO" dirty="0" err="1">
                <a:solidFill>
                  <a:schemeClr val="bg1"/>
                </a:solidFill>
              </a:rPr>
              <a:t>voluptate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velit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esse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cillum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dolore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eu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fugiat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nulla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pariatur</a:t>
            </a:r>
            <a:r>
              <a:rPr lang="es-CO" dirty="0">
                <a:solidFill>
                  <a:schemeClr val="bg1"/>
                </a:solidFill>
              </a:rPr>
              <a:t>. </a:t>
            </a:r>
            <a:r>
              <a:rPr lang="es-CO" dirty="0" err="1">
                <a:solidFill>
                  <a:schemeClr val="bg1"/>
                </a:solidFill>
              </a:rPr>
              <a:t>Excepteur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sint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occaecat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cupidatat</a:t>
            </a:r>
            <a:r>
              <a:rPr lang="es-CO" dirty="0">
                <a:solidFill>
                  <a:schemeClr val="bg1"/>
                </a:solidFill>
              </a:rPr>
              <a:t> non </a:t>
            </a:r>
            <a:r>
              <a:rPr lang="es-CO" dirty="0" err="1">
                <a:solidFill>
                  <a:schemeClr val="bg1"/>
                </a:solidFill>
              </a:rPr>
              <a:t>proident</a:t>
            </a:r>
            <a:r>
              <a:rPr lang="es-CO" dirty="0">
                <a:solidFill>
                  <a:schemeClr val="bg1"/>
                </a:solidFill>
              </a:rPr>
              <a:t>, sunt in culpa qui </a:t>
            </a:r>
            <a:r>
              <a:rPr lang="es-CO" dirty="0" err="1">
                <a:solidFill>
                  <a:schemeClr val="bg1"/>
                </a:solidFill>
              </a:rPr>
              <a:t>officia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deserunt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mollit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anim</a:t>
            </a:r>
            <a:r>
              <a:rPr lang="es-CO" dirty="0">
                <a:solidFill>
                  <a:schemeClr val="bg1"/>
                </a:solidFill>
              </a:rPr>
              <a:t> id </a:t>
            </a:r>
            <a:r>
              <a:rPr lang="es-CO" dirty="0" err="1">
                <a:solidFill>
                  <a:schemeClr val="bg1"/>
                </a:solidFill>
              </a:rPr>
              <a:t>est</a:t>
            </a:r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err="1">
                <a:solidFill>
                  <a:schemeClr val="bg1"/>
                </a:solidFill>
              </a:rPr>
              <a:t>laborum</a:t>
            </a:r>
            <a:r>
              <a:rPr lang="es-CO" dirty="0">
                <a:solidFill>
                  <a:schemeClr val="bg1"/>
                </a:solidFill>
              </a:rPr>
              <a:t>.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6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842</Words>
  <Application>Microsoft Macintosh PowerPoint</Application>
  <PresentationFormat>Panorámica</PresentationFormat>
  <Paragraphs>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</vt:lpstr>
      <vt:lpstr>Arial</vt:lpstr>
      <vt:lpstr>Montserrat</vt:lpstr>
      <vt:lpstr>Verdana</vt:lpstr>
      <vt:lpstr>Tema de Office</vt:lpstr>
      <vt:lpstr>Presentación de PowerPoint</vt:lpstr>
      <vt:lpstr>Presentación de PowerPoint</vt:lpstr>
      <vt:lpstr>Guía para el uso de esta plantilla</vt:lpstr>
      <vt:lpstr>¿Cómo exportar la pieza?</vt:lpstr>
      <vt:lpstr>Ejemplos</vt:lpstr>
      <vt:lpstr>Presentación de PowerPoint</vt:lpstr>
      <vt:lpstr>Aquí puede colocar una imagen</vt:lpstr>
      <vt:lpstr>Presentación de PowerPoint</vt:lpstr>
      <vt:lpstr>Aquí puede colocar una imagen</vt:lpstr>
      <vt:lpstr>Aquí puede colocar una foto</vt:lpstr>
      <vt:lpstr>Aquí puede colocar una imagen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Lizeth Yanira Gutierrez Duarte</dc:creator>
  <cp:lastModifiedBy>Erika Alexandra Lozano Lozano</cp:lastModifiedBy>
  <cp:revision>10</cp:revision>
  <dcterms:created xsi:type="dcterms:W3CDTF">2025-03-11T14:31:18Z</dcterms:created>
  <dcterms:modified xsi:type="dcterms:W3CDTF">2025-11-20T14:11:05Z</dcterms:modified>
</cp:coreProperties>
</file>