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70" r:id="rId5"/>
    <p:sldId id="276" r:id="rId6"/>
    <p:sldId id="277" r:id="rId7"/>
    <p:sldId id="278" r:id="rId8"/>
    <p:sldId id="280" r:id="rId9"/>
    <p:sldId id="258" r:id="rId10"/>
    <p:sldId id="281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A1D6AA9-4B64-6E40-B10F-637D70133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1A6AB2-7F5A-1D4B-9B29-F198B4DAD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4F8F-AE4D-524A-A7F1-69A1EC9796F5}" type="datetimeFigureOut">
              <a:rPr lang="es-CO" smtClean="0"/>
              <a:t>22/05/26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F10ACC-F18E-B04C-989B-4AA255CEC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49122F-0928-D647-8FE6-FB7BB4073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09A0-6A49-9740-9E65-4FE5D5654E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61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2468E-6EE8-4CC1-8C3E-6BA63572A36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notas 7">
            <a:extLst>
              <a:ext uri="{FF2B5EF4-FFF2-40B4-BE49-F238E27FC236}">
                <a16:creationId xmlns:a16="http://schemas.microsoft.com/office/drawing/2014/main" id="{959321F6-9801-5C4C-87F5-CFBD340BD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10" name="Marcador de imagen de diapositiva 9">
            <a:extLst>
              <a:ext uri="{FF2B5EF4-FFF2-40B4-BE49-F238E27FC236}">
                <a16:creationId xmlns:a16="http://schemas.microsoft.com/office/drawing/2014/main" id="{9CFC2E45-A09A-914F-BAA7-89DB201A1F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11" name="Marcador de encabezado 10">
            <a:extLst>
              <a:ext uri="{FF2B5EF4-FFF2-40B4-BE49-F238E27FC236}">
                <a16:creationId xmlns:a16="http://schemas.microsoft.com/office/drawing/2014/main" id="{28F84829-8341-AC4E-A917-77AA594FF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292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4F51EC21-5BDA-060A-FFAC-77B03E730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" y="0"/>
            <a:ext cx="1215894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9ED071-DA64-4213-87C1-3B5B4E1CB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F2F620-0496-4F7F-8B15-D12A9539C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6A07C-27A5-45D8-86F9-5CF87EE1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59365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18346F-114B-641E-56DC-6DCB69A3A400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424035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F92DBABE-FD89-A8A5-01F2-EC2B979E4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" y="0"/>
            <a:ext cx="12158945" cy="6858000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40182"/>
            <a:ext cx="9144000" cy="2958306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texto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A88C14-CB85-4280-9F25-6FDBE0750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274618"/>
            <a:ext cx="9144000" cy="1440656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2AA6FF-E544-EC47-97D1-5514BF0FD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270090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82475F-48B0-82F0-F9C1-D5032FCF8012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309487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2FA347FA-8244-D486-3FBF-40E4D6B5F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" y="0"/>
            <a:ext cx="12164560" cy="6858000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40182"/>
            <a:ext cx="9144000" cy="2958306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texto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A88C14-CB85-4280-9F25-6FDBE0750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274618"/>
            <a:ext cx="9144000" cy="1440656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2AA6FF-E544-EC47-97D1-5514BF0FD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270090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AF26C5-CECC-158E-BF1A-29A1F02E3073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294976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F1D67DAA-8711-991D-9F03-BB59689C1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" y="0"/>
            <a:ext cx="1215894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E6EA02-E4B4-4043-B226-95CFF17E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01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54DC32-2D4B-4D6B-9DEB-A51B0C87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3220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CAF039-A26A-2F0E-3F1A-5B9C60B8EE05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14175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ti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FA908EDD-8E2A-C275-314E-142347713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" y="0"/>
            <a:ext cx="12158945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19D72DD-E5BD-4790-1192-0EFBB8659AFD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  <p:sp>
        <p:nvSpPr>
          <p:cNvPr id="6" name="Gracias">
            <a:extLst>
              <a:ext uri="{FF2B5EF4-FFF2-40B4-BE49-F238E27FC236}">
                <a16:creationId xmlns:a16="http://schemas.microsoft.com/office/drawing/2014/main" id="{54E33179-5E1E-D980-13EC-DF2FB408CE47}"/>
              </a:ext>
            </a:extLst>
          </p:cNvPr>
          <p:cNvSpPr txBox="1"/>
          <p:nvPr userDrawn="1"/>
        </p:nvSpPr>
        <p:spPr>
          <a:xfrm>
            <a:off x="3187743" y="1500178"/>
            <a:ext cx="6014788" cy="1569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558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599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10" name="Contáctenos" descr="http://www.cartagenacaribe.com/images/boton-contactenos.png">
            <a:extLst>
              <a:ext uri="{FF2B5EF4-FFF2-40B4-BE49-F238E27FC236}">
                <a16:creationId xmlns:a16="http://schemas.microsoft.com/office/drawing/2014/main" id="{C48E0180-6B9A-60B4-B7F8-49FF64A15A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4" y="5194134"/>
            <a:ext cx="2224617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ágina web ">
            <a:extLst>
              <a:ext uri="{FF2B5EF4-FFF2-40B4-BE49-F238E27FC236}">
                <a16:creationId xmlns:a16="http://schemas.microsoft.com/office/drawing/2014/main" id="{BAD575F5-EA7C-9A04-9425-FE0FDD0145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3776" y="5337092"/>
            <a:ext cx="387958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16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www.contaduria.gov.co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7DFCDF-1DF3-271F-B59B-429C18F5C05C}"/>
              </a:ext>
            </a:extLst>
          </p:cNvPr>
          <p:cNvSpPr/>
          <p:nvPr userDrawn="1"/>
        </p:nvSpPr>
        <p:spPr>
          <a:xfrm>
            <a:off x="8635305" y="4031518"/>
            <a:ext cx="2646175" cy="2086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0942A46-F412-7B44-299D-3925C19A81DC}"/>
              </a:ext>
            </a:extLst>
          </p:cNvPr>
          <p:cNvSpPr txBox="1"/>
          <p:nvPr userDrawn="1"/>
        </p:nvSpPr>
        <p:spPr>
          <a:xfrm>
            <a:off x="9015450" y="4788299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Coloque </a:t>
            </a:r>
            <a:r>
              <a:rPr lang="es-CO" sz="132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</a:t>
            </a:r>
          </a:p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código QR</a:t>
            </a:r>
          </a:p>
          <a:p>
            <a:endParaRPr lang="es-CO" sz="216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0457ADC-4CBE-D81E-D632-7B3B026CB3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374" y="4177954"/>
            <a:ext cx="6918411" cy="70788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60C8122-F45D-9234-C83E-5DFAAE9F7F75}"/>
              </a:ext>
            </a:extLst>
          </p:cNvPr>
          <p:cNvSpPr txBox="1"/>
          <p:nvPr userDrawn="1"/>
        </p:nvSpPr>
        <p:spPr>
          <a:xfrm>
            <a:off x="930303" y="2916425"/>
            <a:ext cx="1051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PERMITIRNOS HACER PÚBLICO LO PÚBLICO </a:t>
            </a:r>
            <a:endParaRPr lang="es-CO" sz="66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ti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0092F4F8-F01A-BE9B-E198-72669DFA9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6C3DF7-45A0-6F4C-AD2B-EBE894042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252836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63DEAB-CD4E-D88C-3C5D-CCD328517015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4D65DC-A72C-2CF8-8C1C-33DECA0A09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6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B0E27-EB5F-4E76-B86B-51B5DF1E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21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lti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cias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3126783" y="890578"/>
            <a:ext cx="6014788" cy="1569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558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Por permitirnos hacer público lo público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2978809"/>
            <a:ext cx="10852151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acebook @contaduriageneraldelanacion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67" y="3817920"/>
            <a:ext cx="5294664" cy="72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witter @contaduria_cgn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81" y="4347707"/>
            <a:ext cx="3269552" cy="7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YouTube CGNoficial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77" y="4988996"/>
            <a:ext cx="2716896" cy="7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áctenos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058273"/>
            <a:ext cx="2224617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ágina web 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413" y="6147059"/>
            <a:ext cx="3496470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160" i="1" dirty="0">
                <a:solidFill>
                  <a:srgbClr val="7F7F7F"/>
                </a:solidFill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82F851-A9BF-A04E-BF59-1C70AA2BCE25}"/>
              </a:ext>
            </a:extLst>
          </p:cNvPr>
          <p:cNvSpPr/>
          <p:nvPr userDrawn="1"/>
        </p:nvSpPr>
        <p:spPr>
          <a:xfrm>
            <a:off x="8574345" y="3858294"/>
            <a:ext cx="2646175" cy="2086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8FF66E-9BED-1245-896A-CE90F6256901}"/>
              </a:ext>
            </a:extLst>
          </p:cNvPr>
          <p:cNvSpPr txBox="1"/>
          <p:nvPr userDrawn="1"/>
        </p:nvSpPr>
        <p:spPr>
          <a:xfrm>
            <a:off x="8954490" y="4615075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20" dirty="0">
                <a:solidFill>
                  <a:schemeClr val="bg2">
                    <a:lumMod val="10000"/>
                  </a:schemeClr>
                </a:solidFill>
                <a:latin typeface="Montserrat" pitchFamily="2" charset="0"/>
              </a:rPr>
              <a:t>Coloque AQUÍ</a:t>
            </a:r>
          </a:p>
          <a:p>
            <a:pPr algn="ctr"/>
            <a:r>
              <a:rPr lang="es-CO" sz="1320" dirty="0">
                <a:solidFill>
                  <a:schemeClr val="bg2">
                    <a:lumMod val="10000"/>
                  </a:schemeClr>
                </a:solidFill>
                <a:latin typeface="Montserrat" pitchFamily="2" charset="0"/>
              </a:rPr>
              <a:t>el código QR</a:t>
            </a:r>
          </a:p>
          <a:p>
            <a:endParaRPr lang="es-CO" sz="216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9EC55-3C76-AF49-BDCF-201F76256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80582" y="6389228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03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B7F0964E-90A6-42A9-61C6-D019073BD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" y="0"/>
            <a:ext cx="1216456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F5BBB4-C1BE-456E-90BA-7DFCC4A6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650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88CAD9-F0DE-48BF-9E91-B0C7A387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0"/>
            <a:ext cx="10515600" cy="3490474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235B0-F498-4E9E-B557-7AA6C788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45510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1AAD0C-B251-EC1F-A118-426D41164C92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201290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B519C6E8-E421-A821-52BB-1197C9B20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" y="0"/>
            <a:ext cx="1215894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C0C7E7-BB81-4C5C-8438-02D95AE6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850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91F538-D42D-448E-99EE-90CACF5C4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47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A64DB2-90B1-4F3E-BAA5-031AE61B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655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74108F-20FE-0DA8-BA15-C3C6E3EF015B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5947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02031F0C-426D-FD23-AB21-8638AC9FF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" y="0"/>
            <a:ext cx="1216456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FE3B4F-9FB2-4665-9C11-F929B3FE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788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0C7AE-4FFD-4FF4-BDA7-F0CAA131E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7927"/>
            <a:ext cx="5181600" cy="389915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C4E0D3-F241-4CCE-B08B-ABB9130C2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7927"/>
            <a:ext cx="5181600" cy="389915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2C521C-909C-4E7F-BD19-30D838DE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655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64A8E5-7AD5-94A6-2791-238BAD5BF752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380433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02BB4168-2D57-F146-CAE6-980D7328F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" y="0"/>
            <a:ext cx="1215894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64A8A0-29E4-4004-B8CB-119658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8469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0888C-F8D9-46B3-BC8F-4811E109F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45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3A1878-03F9-4BA8-93A1-A3EA87900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48419"/>
            <a:ext cx="5157787" cy="32029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052509-2E70-4A61-9428-5DD550D2B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245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84D9E9-90D9-47E8-8697-94A63BA02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48419"/>
            <a:ext cx="5183188" cy="32029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AED85B-C19D-4976-979C-3BE527BE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655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61ADDF-A589-0E13-5C9A-EE62AF8E4D3D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34027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ídeo 2">
            <a:hlinkClick r:id="" action="ppaction://media"/>
            <a:extLst>
              <a:ext uri="{FF2B5EF4-FFF2-40B4-BE49-F238E27FC236}">
                <a16:creationId xmlns:a16="http://schemas.microsoft.com/office/drawing/2014/main" id="{710591F4-0D38-4758-BD01-5D43857258BF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70B8AFD-E8C9-E1CC-A65A-266642848DD4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CF247B4-9581-F36C-F642-FF79CF7AA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8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FFDCE3ED-795E-B61A-B9C1-616A8B5D7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" y="0"/>
            <a:ext cx="12158945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E4A376D-613F-42AF-9E9C-635B1CA3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051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72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subtítulo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7C7A2F-354E-C84F-B8B5-E6AF7D502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278716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AD6E50-8AAD-861B-BC89-51A70FFF3D03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219502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C2B64213-B7B4-81DC-2EC9-E6AB6B41A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" y="0"/>
            <a:ext cx="1216456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E4A376D-613F-42AF-9E9C-635B1CA3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051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72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texto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4A4636-E8D0-6440-85E6-AD378CBE6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245510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C4DF7B-ABC5-60FB-F2D8-76A3D5D3C815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78130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64B185-2AC3-4599-8910-9E1E411A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184668-018A-4193-A679-FAD6609E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1DB1A-B284-48E9-8F76-DC9C50D4E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6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9" r:id="rId8"/>
    <p:sldLayoutId id="2147483671" r:id="rId9"/>
    <p:sldLayoutId id="2147483672" r:id="rId10"/>
    <p:sldLayoutId id="2147483705" r:id="rId11"/>
    <p:sldLayoutId id="2147483660" r:id="rId12"/>
    <p:sldLayoutId id="2147483689" r:id="rId13"/>
    <p:sldLayoutId id="2147483703" r:id="rId14"/>
    <p:sldLayoutId id="2147483655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07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0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214784-65E1-416C-8BEB-FC5455C12258}"/>
              </a:ext>
            </a:extLst>
          </p:cNvPr>
          <p:cNvSpPr txBox="1"/>
          <p:nvPr/>
        </p:nvSpPr>
        <p:spPr>
          <a:xfrm>
            <a:off x="1811814" y="3021196"/>
            <a:ext cx="856837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de la presentación</a:t>
            </a:r>
            <a:endParaRPr lang="es-ES" sz="4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8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3D6575-4803-3947-BE79-DD976B69F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755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C8887C-2DBD-5D46-BFA4-0576060B5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672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DE6AC4-63AE-0841-974B-1265D8120F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27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0AFF2D0-94F4-E84A-96BA-BA63E8B773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033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D52953B-EF1D-D0C1-20D9-06A41CC1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296EA-ACE6-5E4F-8FD6-6501BE0D5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D57FF22-551B-254B-830D-B2CF2EBC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050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82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606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</Words>
  <Application>Microsoft Macintosh PowerPoint</Application>
  <PresentationFormat>Panorámica</PresentationFormat>
  <Paragraphs>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Calderon Rodriguez</dc:creator>
  <cp:lastModifiedBy>Erika Alexandra Lozano Lozano</cp:lastModifiedBy>
  <cp:revision>48</cp:revision>
  <dcterms:created xsi:type="dcterms:W3CDTF">2023-05-19T16:13:26Z</dcterms:created>
  <dcterms:modified xsi:type="dcterms:W3CDTF">2026-05-22T19:09:59Z</dcterms:modified>
</cp:coreProperties>
</file>