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70" r:id="rId5"/>
    <p:sldId id="276" r:id="rId6"/>
    <p:sldId id="277" r:id="rId7"/>
    <p:sldId id="278" r:id="rId8"/>
    <p:sldId id="280" r:id="rId9"/>
    <p:sldId id="258" r:id="rId10"/>
    <p:sldId id="281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8B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0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4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A1D6AA9-4B64-6E40-B10F-637D701333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1A6AB2-7F5A-1D4B-9B29-F198B4DADA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34F8F-AE4D-524A-A7F1-69A1EC9796F5}" type="datetimeFigureOut">
              <a:rPr lang="es-CO" smtClean="0"/>
              <a:t>7/06/2024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4F10ACC-F18E-B04C-989B-4AA255CEC1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149122F-0928-D647-8FE6-FB7BB4073B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609A0-6A49-9740-9E65-4FE5D5654E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0612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2468E-6EE8-4CC1-8C3E-6BA63572A369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Marcador de notas 7">
            <a:extLst>
              <a:ext uri="{FF2B5EF4-FFF2-40B4-BE49-F238E27FC236}">
                <a16:creationId xmlns:a16="http://schemas.microsoft.com/office/drawing/2014/main" id="{959321F6-9801-5C4C-87F5-CFBD340BD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10" name="Marcador de imagen de diapositiva 9">
            <a:extLst>
              <a:ext uri="{FF2B5EF4-FFF2-40B4-BE49-F238E27FC236}">
                <a16:creationId xmlns:a16="http://schemas.microsoft.com/office/drawing/2014/main" id="{9CFC2E45-A09A-914F-BAA7-89DB201A1F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11" name="Marcador de encabezado 10">
            <a:extLst>
              <a:ext uri="{FF2B5EF4-FFF2-40B4-BE49-F238E27FC236}">
                <a16:creationId xmlns:a16="http://schemas.microsoft.com/office/drawing/2014/main" id="{28F84829-8341-AC4E-A917-77AA594FF0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2924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Forma&#10;&#10;Descripción generada automáticamente con confianza baja">
            <a:extLst>
              <a:ext uri="{FF2B5EF4-FFF2-40B4-BE49-F238E27FC236}">
                <a16:creationId xmlns:a16="http://schemas.microsoft.com/office/drawing/2014/main" id="{BED31C92-7A6A-49DE-AC7F-CF3DA08635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469"/>
            <a:ext cx="12192000" cy="68734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C9ED071-DA64-4213-87C1-3B5B4E1CB2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F2F620-0496-4F7F-8B15-D12A9539C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B6A07C-27A5-45D8-86F9-5CF87EE1E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59365"/>
            <a:ext cx="2743200" cy="365125"/>
          </a:xfrm>
        </p:spPr>
        <p:txBody>
          <a:bodyPr/>
          <a:lstStyle/>
          <a:p>
            <a:fld id="{56616763-F252-45AD-9C35-D460B5965741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F18346F-114B-641E-56DC-6DCB69A3A400}"/>
              </a:ext>
            </a:extLst>
          </p:cNvPr>
          <p:cNvSpPr txBox="1"/>
          <p:nvPr userDrawn="1"/>
        </p:nvSpPr>
        <p:spPr>
          <a:xfrm>
            <a:off x="4627418" y="6637809"/>
            <a:ext cx="2937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www.contaduria.gov.co</a:t>
            </a:r>
          </a:p>
        </p:txBody>
      </p:sp>
    </p:spTree>
    <p:extLst>
      <p:ext uri="{BB962C8B-B14F-4D97-AF65-F5344CB8AC3E}">
        <p14:creationId xmlns:p14="http://schemas.microsoft.com/office/powerpoint/2010/main" val="424035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Forma&#10;&#10;Descripción generada automáticamente con confianza baja">
            <a:extLst>
              <a:ext uri="{FF2B5EF4-FFF2-40B4-BE49-F238E27FC236}">
                <a16:creationId xmlns:a16="http://schemas.microsoft.com/office/drawing/2014/main" id="{C4C7B342-1E51-2ADF-3A28-D1DE10F8E6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469"/>
            <a:ext cx="12192000" cy="6873470"/>
          </a:xfrm>
          <a:prstGeom prst="rect">
            <a:avLst/>
          </a:prstGeom>
        </p:spPr>
      </p:pic>
      <p:sp>
        <p:nvSpPr>
          <p:cNvPr id="4" name="Subtítulo 2">
            <a:extLst>
              <a:ext uri="{FF2B5EF4-FFF2-40B4-BE49-F238E27FC236}">
                <a16:creationId xmlns:a16="http://schemas.microsoft.com/office/drawing/2014/main" id="{ADCB4CE6-798E-44D2-86F9-BD949FDFFD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840182"/>
            <a:ext cx="9144000" cy="2958306"/>
          </a:xfr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agregar texto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52A88C14-CB85-4280-9F25-6FDBE07505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4000" y="1274618"/>
            <a:ext cx="9144000" cy="1440656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s-ES" dirty="0"/>
              <a:t>Haga clic para agregar el título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52AA6FF-E544-EC47-97D1-5514BF0FD6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270090"/>
            <a:ext cx="2743200" cy="365125"/>
          </a:xfrm>
        </p:spPr>
        <p:txBody>
          <a:bodyPr/>
          <a:lstStyle/>
          <a:p>
            <a:fld id="{56616763-F252-45AD-9C35-D460B5965741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082475F-48B0-82F0-F9C1-D5032FCF8012}"/>
              </a:ext>
            </a:extLst>
          </p:cNvPr>
          <p:cNvSpPr txBox="1"/>
          <p:nvPr userDrawn="1"/>
        </p:nvSpPr>
        <p:spPr>
          <a:xfrm>
            <a:off x="4627418" y="6637809"/>
            <a:ext cx="2937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www.contaduria.gov.co</a:t>
            </a:r>
          </a:p>
        </p:txBody>
      </p:sp>
    </p:spTree>
    <p:extLst>
      <p:ext uri="{BB962C8B-B14F-4D97-AF65-F5344CB8AC3E}">
        <p14:creationId xmlns:p14="http://schemas.microsoft.com/office/powerpoint/2010/main" val="309487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ADCB4CE6-798E-44D2-86F9-BD949FDFFD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840182"/>
            <a:ext cx="9144000" cy="2958306"/>
          </a:xfr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agregar texto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52A88C14-CB85-4280-9F25-6FDBE07505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4000" y="1274618"/>
            <a:ext cx="9144000" cy="1440656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s-ES" dirty="0"/>
              <a:t>Haga clic para agregar el título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52AA6FF-E544-EC47-97D1-5514BF0FD6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270090"/>
            <a:ext cx="2743200" cy="365125"/>
          </a:xfrm>
        </p:spPr>
        <p:txBody>
          <a:bodyPr/>
          <a:lstStyle/>
          <a:p>
            <a:fld id="{56616763-F252-45AD-9C35-D460B5965741}" type="slidenum">
              <a:rPr lang="es-ES" smtClean="0"/>
              <a:t>‹Nº›</a:t>
            </a:fld>
            <a:endParaRPr lang="es-ES" dirty="0"/>
          </a:p>
        </p:txBody>
      </p:sp>
      <p:pic>
        <p:nvPicPr>
          <p:cNvPr id="7" name="Imagen 6" descr="Forma&#10;&#10;Descripción generada automáticamente con confianza baja">
            <a:extLst>
              <a:ext uri="{FF2B5EF4-FFF2-40B4-BE49-F238E27FC236}">
                <a16:creationId xmlns:a16="http://schemas.microsoft.com/office/drawing/2014/main" id="{467B7258-C2EF-D258-3095-FA9E3E32FA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469"/>
            <a:ext cx="12192000" cy="687347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AAF26C5-CECC-158E-BF1A-29A1F02E3073}"/>
              </a:ext>
            </a:extLst>
          </p:cNvPr>
          <p:cNvSpPr txBox="1"/>
          <p:nvPr userDrawn="1"/>
        </p:nvSpPr>
        <p:spPr>
          <a:xfrm>
            <a:off x="4627418" y="6637809"/>
            <a:ext cx="2937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www.contaduria.gov.co</a:t>
            </a:r>
          </a:p>
        </p:txBody>
      </p:sp>
    </p:spTree>
    <p:extLst>
      <p:ext uri="{BB962C8B-B14F-4D97-AF65-F5344CB8AC3E}">
        <p14:creationId xmlns:p14="http://schemas.microsoft.com/office/powerpoint/2010/main" val="2949766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Forma&#10;&#10;Descripción generada automáticamente con confianza baja">
            <a:extLst>
              <a:ext uri="{FF2B5EF4-FFF2-40B4-BE49-F238E27FC236}">
                <a16:creationId xmlns:a16="http://schemas.microsoft.com/office/drawing/2014/main" id="{CEC3782B-FDBC-1BB6-D763-9AA7DBF855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469"/>
            <a:ext cx="12192000" cy="68734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CE6EA02-E4B4-4043-B226-95CFF17E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7015"/>
            <a:ext cx="105156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D54DC32-2D4B-4D6B-9DEB-A51B0C871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73220"/>
            <a:ext cx="2743200" cy="365125"/>
          </a:xfrm>
        </p:spPr>
        <p:txBody>
          <a:bodyPr/>
          <a:lstStyle/>
          <a:p>
            <a:fld id="{56616763-F252-45AD-9C35-D460B5965741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ECAF039-A26A-2F0E-3F1A-5B9C60B8EE05}"/>
              </a:ext>
            </a:extLst>
          </p:cNvPr>
          <p:cNvSpPr txBox="1"/>
          <p:nvPr userDrawn="1"/>
        </p:nvSpPr>
        <p:spPr>
          <a:xfrm>
            <a:off x="4627418" y="6637809"/>
            <a:ext cx="2937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www.contaduria.gov.co</a:t>
            </a:r>
          </a:p>
        </p:txBody>
      </p:sp>
    </p:spTree>
    <p:extLst>
      <p:ext uri="{BB962C8B-B14F-4D97-AF65-F5344CB8AC3E}">
        <p14:creationId xmlns:p14="http://schemas.microsoft.com/office/powerpoint/2010/main" val="141755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ltim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19D72DD-E5BD-4790-1192-0EFBB8659AFD}"/>
              </a:ext>
            </a:extLst>
          </p:cNvPr>
          <p:cNvSpPr txBox="1"/>
          <p:nvPr userDrawn="1"/>
        </p:nvSpPr>
        <p:spPr>
          <a:xfrm>
            <a:off x="4627418" y="6637809"/>
            <a:ext cx="2937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www.contaduria.gov.co</a:t>
            </a:r>
          </a:p>
        </p:txBody>
      </p:sp>
      <p:pic>
        <p:nvPicPr>
          <p:cNvPr id="5" name="Imagen 4" descr="Forma&#10;&#10;Descripción generada automáticamente con confianza baja">
            <a:extLst>
              <a:ext uri="{FF2B5EF4-FFF2-40B4-BE49-F238E27FC236}">
                <a16:creationId xmlns:a16="http://schemas.microsoft.com/office/drawing/2014/main" id="{060EA206-15A3-B94A-503F-0E99EA4F77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469"/>
            <a:ext cx="12192000" cy="6873470"/>
          </a:xfrm>
          <a:prstGeom prst="rect">
            <a:avLst/>
          </a:prstGeom>
        </p:spPr>
      </p:pic>
      <p:sp>
        <p:nvSpPr>
          <p:cNvPr id="6" name="Gracias">
            <a:extLst>
              <a:ext uri="{FF2B5EF4-FFF2-40B4-BE49-F238E27FC236}">
                <a16:creationId xmlns:a16="http://schemas.microsoft.com/office/drawing/2014/main" id="{54E33179-5E1E-D980-13EC-DF2FB408CE47}"/>
              </a:ext>
            </a:extLst>
          </p:cNvPr>
          <p:cNvSpPr txBox="1"/>
          <p:nvPr userDrawn="1"/>
        </p:nvSpPr>
        <p:spPr>
          <a:xfrm>
            <a:off x="3187743" y="1500178"/>
            <a:ext cx="6014788" cy="15695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85584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9599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itchFamily="2" charset="0"/>
                <a:ea typeface="Adobe Heiti Std R" panose="020B0400000000000000" pitchFamily="34" charset="-128"/>
                <a:cs typeface="Arial" panose="020B0604020202020204" pitchFamily="34" charset="0"/>
              </a:rPr>
              <a:t>GRACIAS</a:t>
            </a:r>
          </a:p>
        </p:txBody>
      </p:sp>
      <p:pic>
        <p:nvPicPr>
          <p:cNvPr id="10" name="Contáctenos" descr="http://www.cartagenacaribe.com/images/boton-contactenos.png">
            <a:extLst>
              <a:ext uri="{FF2B5EF4-FFF2-40B4-BE49-F238E27FC236}">
                <a16:creationId xmlns:a16="http://schemas.microsoft.com/office/drawing/2014/main" id="{C48E0180-6B9A-60B4-B7F8-49FF64A15A5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26" y="5371132"/>
            <a:ext cx="2224617" cy="567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ágina web ">
            <a:extLst>
              <a:ext uri="{FF2B5EF4-FFF2-40B4-BE49-F238E27FC236}">
                <a16:creationId xmlns:a16="http://schemas.microsoft.com/office/drawing/2014/main" id="{BAD575F5-EA7C-9A04-9425-FE0FDD01456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0528" y="5514090"/>
            <a:ext cx="3879588" cy="4247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s-CO" altLang="es-CO" sz="2160" b="1" i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www.contaduria.gov.co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B67DFCDF-1DF3-271F-B59B-429C18F5C05C}"/>
              </a:ext>
            </a:extLst>
          </p:cNvPr>
          <p:cNvSpPr/>
          <p:nvPr userDrawn="1"/>
        </p:nvSpPr>
        <p:spPr>
          <a:xfrm>
            <a:off x="8635305" y="4126518"/>
            <a:ext cx="2646175" cy="20867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16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0942A46-F412-7B44-299D-3925C19A81DC}"/>
              </a:ext>
            </a:extLst>
          </p:cNvPr>
          <p:cNvSpPr txBox="1"/>
          <p:nvPr userDrawn="1"/>
        </p:nvSpPr>
        <p:spPr>
          <a:xfrm>
            <a:off x="9015450" y="4883299"/>
            <a:ext cx="18858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32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Coloque </a:t>
            </a:r>
            <a:r>
              <a:rPr lang="es-CO" sz="1320" b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aquí</a:t>
            </a:r>
          </a:p>
          <a:p>
            <a:pPr algn="ctr"/>
            <a:r>
              <a:rPr lang="es-CO" sz="132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código QR</a:t>
            </a:r>
          </a:p>
          <a:p>
            <a:endParaRPr lang="es-CO" sz="2160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D0457ADC-4CBE-D81E-D632-7B3B026CB3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88" y="4168203"/>
            <a:ext cx="5370441" cy="977082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360C8122-F45D-9234-C83E-5DFAAE9F7F75}"/>
              </a:ext>
            </a:extLst>
          </p:cNvPr>
          <p:cNvSpPr txBox="1"/>
          <p:nvPr userDrawn="1"/>
        </p:nvSpPr>
        <p:spPr>
          <a:xfrm>
            <a:off x="930303" y="2916425"/>
            <a:ext cx="10517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 PERMITIRNOS HACER PÚBLICO LO PÚBLICO </a:t>
            </a:r>
            <a:endParaRPr lang="es-CO" sz="6600" i="1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07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Ultim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Forma&#10;&#10;Descripción generada automáticamente con confianza baja">
            <a:extLst>
              <a:ext uri="{FF2B5EF4-FFF2-40B4-BE49-F238E27FC236}">
                <a16:creationId xmlns:a16="http://schemas.microsoft.com/office/drawing/2014/main" id="{066A564A-66B9-85EE-3360-AB1360146C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469"/>
            <a:ext cx="12192000" cy="687347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F8EE9ED-2C95-3E47-986E-F942BD2386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6525"/>
            <a:ext cx="12192000" cy="6858000"/>
          </a:xfrm>
          <a:prstGeom prst="rect">
            <a:avLst/>
          </a:prstGeom>
        </p:spPr>
      </p:pic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56C3DF7-45A0-6F4C-AD2B-EBE894042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252836"/>
            <a:ext cx="2743200" cy="365125"/>
          </a:xfrm>
        </p:spPr>
        <p:txBody>
          <a:bodyPr/>
          <a:lstStyle/>
          <a:p>
            <a:fld id="{56616763-F252-45AD-9C35-D460B5965741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263DEAB-CD4E-D88C-3C5D-CCD328517015}"/>
              </a:ext>
            </a:extLst>
          </p:cNvPr>
          <p:cNvSpPr txBox="1"/>
          <p:nvPr userDrawn="1"/>
        </p:nvSpPr>
        <p:spPr>
          <a:xfrm>
            <a:off x="4627418" y="6637809"/>
            <a:ext cx="2937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www.contaduria.gov.co</a:t>
            </a:r>
          </a:p>
        </p:txBody>
      </p:sp>
    </p:spTree>
    <p:extLst>
      <p:ext uri="{BB962C8B-B14F-4D97-AF65-F5344CB8AC3E}">
        <p14:creationId xmlns:p14="http://schemas.microsoft.com/office/powerpoint/2010/main" val="3779163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4B0E27-EB5F-4E76-B86B-51B5DF1E8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16763-F252-45AD-9C35-D460B59657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0219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ltim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racias">
            <a:extLst>
              <a:ext uri="{FF2B5EF4-FFF2-40B4-BE49-F238E27FC236}">
                <a16:creationId xmlns:a16="http://schemas.microsoft.com/office/drawing/2014/main" id="{6B6967C9-8FE2-4AE5-987F-BAC46533B364}"/>
              </a:ext>
            </a:extLst>
          </p:cNvPr>
          <p:cNvSpPr txBox="1"/>
          <p:nvPr/>
        </p:nvSpPr>
        <p:spPr>
          <a:xfrm>
            <a:off x="3126783" y="890578"/>
            <a:ext cx="6014788" cy="15695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85584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9599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itchFamily="2" charset="0"/>
                <a:ea typeface="Adobe Heiti Std R" panose="020B0400000000000000" pitchFamily="34" charset="-128"/>
                <a:cs typeface="Arial" panose="020B0604020202020204" pitchFamily="34" charset="0"/>
              </a:rPr>
              <a:t>GRACIAS</a:t>
            </a:r>
          </a:p>
        </p:txBody>
      </p:sp>
      <p:pic>
        <p:nvPicPr>
          <p:cNvPr id="4" name="Por permitirnos hacer público lo público">
            <a:extLst>
              <a:ext uri="{FF2B5EF4-FFF2-40B4-BE49-F238E27FC236}">
                <a16:creationId xmlns:a16="http://schemas.microsoft.com/office/drawing/2014/main" id="{EAE09290-6C97-4170-9719-531156550B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2" y="2978809"/>
            <a:ext cx="10852151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Facebook @contaduriageneraldelanacion">
            <a:extLst>
              <a:ext uri="{FF2B5EF4-FFF2-40B4-BE49-F238E27FC236}">
                <a16:creationId xmlns:a16="http://schemas.microsoft.com/office/drawing/2014/main" id="{BE2BAC3C-4FBE-4624-A64B-ABBC200761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767" y="3817920"/>
            <a:ext cx="5294664" cy="72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Twitter @contaduria_cgn">
            <a:extLst>
              <a:ext uri="{FF2B5EF4-FFF2-40B4-BE49-F238E27FC236}">
                <a16:creationId xmlns:a16="http://schemas.microsoft.com/office/drawing/2014/main" id="{1654F67F-ADDF-4046-9FD9-4F96F79634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681" y="4347707"/>
            <a:ext cx="3269552" cy="716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YouTube CGNoficial">
            <a:extLst>
              <a:ext uri="{FF2B5EF4-FFF2-40B4-BE49-F238E27FC236}">
                <a16:creationId xmlns:a16="http://schemas.microsoft.com/office/drawing/2014/main" id="{98251290-9674-46EC-82C8-4AAD2FC753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377" y="4988996"/>
            <a:ext cx="2716896" cy="73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Contáctenos" descr="http://www.cartagenacaribe.com/images/boton-contactenos.png">
            <a:extLst>
              <a:ext uri="{FF2B5EF4-FFF2-40B4-BE49-F238E27FC236}">
                <a16:creationId xmlns:a16="http://schemas.microsoft.com/office/drawing/2014/main" id="{9302C710-103E-4813-9518-9B6E230CA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2" y="5058273"/>
            <a:ext cx="2224617" cy="567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ágina web ">
            <a:extLst>
              <a:ext uri="{FF2B5EF4-FFF2-40B4-BE49-F238E27FC236}">
                <a16:creationId xmlns:a16="http://schemas.microsoft.com/office/drawing/2014/main" id="{AA4172F2-EC1F-482A-875E-485EE8464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413" y="6147059"/>
            <a:ext cx="3496470" cy="4247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s-CO" altLang="es-CO" sz="2160" i="1" dirty="0">
                <a:solidFill>
                  <a:srgbClr val="7F7F7F"/>
                </a:solidFill>
                <a:latin typeface="Montserrat" pitchFamily="2" charset="0"/>
                <a:ea typeface="Adobe Heiti Std R" panose="020B0400000000000000" pitchFamily="34" charset="-128"/>
                <a:cs typeface="Arial" panose="020B0604020202020204" pitchFamily="34" charset="0"/>
              </a:rPr>
              <a:t>www.contaduria.gov.co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082F851-A9BF-A04E-BF59-1C70AA2BCE25}"/>
              </a:ext>
            </a:extLst>
          </p:cNvPr>
          <p:cNvSpPr/>
          <p:nvPr userDrawn="1"/>
        </p:nvSpPr>
        <p:spPr>
          <a:xfrm>
            <a:off x="8574345" y="3858294"/>
            <a:ext cx="2646175" cy="20867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16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58FF66E-9BED-1245-896A-CE90F6256901}"/>
              </a:ext>
            </a:extLst>
          </p:cNvPr>
          <p:cNvSpPr txBox="1"/>
          <p:nvPr userDrawn="1"/>
        </p:nvSpPr>
        <p:spPr>
          <a:xfrm>
            <a:off x="8954490" y="4615075"/>
            <a:ext cx="18858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320" dirty="0">
                <a:solidFill>
                  <a:schemeClr val="bg2">
                    <a:lumMod val="10000"/>
                  </a:schemeClr>
                </a:solidFill>
                <a:latin typeface="Montserrat" pitchFamily="2" charset="0"/>
              </a:rPr>
              <a:t>Coloque AQUÍ</a:t>
            </a:r>
          </a:p>
          <a:p>
            <a:pPr algn="ctr"/>
            <a:r>
              <a:rPr lang="es-CO" sz="1320" dirty="0">
                <a:solidFill>
                  <a:schemeClr val="bg2">
                    <a:lumMod val="10000"/>
                  </a:schemeClr>
                </a:solidFill>
                <a:latin typeface="Montserrat" pitchFamily="2" charset="0"/>
              </a:rPr>
              <a:t>el código QR</a:t>
            </a:r>
          </a:p>
          <a:p>
            <a:endParaRPr lang="es-CO" sz="2160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69EC55-3C76-AF49-BDCF-201F762565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80582" y="6389228"/>
            <a:ext cx="2743200" cy="365125"/>
          </a:xfrm>
        </p:spPr>
        <p:txBody>
          <a:bodyPr/>
          <a:lstStyle/>
          <a:p>
            <a:fld id="{56616763-F252-45AD-9C35-D460B5965741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40374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Forma&#10;&#10;Descripción generada automáticamente con confianza baja">
            <a:extLst>
              <a:ext uri="{FF2B5EF4-FFF2-40B4-BE49-F238E27FC236}">
                <a16:creationId xmlns:a16="http://schemas.microsoft.com/office/drawing/2014/main" id="{DFCE3216-FC43-DFA1-F954-D31E71B155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469"/>
            <a:ext cx="12192000" cy="68734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CF5BBB4-C1BE-456E-90BA-7DFCC4A65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7650"/>
            <a:ext cx="105156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88CAD9-F0DE-48BF-9E91-B0C7A3876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0800"/>
            <a:ext cx="10515600" cy="3490474"/>
          </a:xfrm>
        </p:spPr>
        <p:txBody>
          <a:bodyPr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C235B0-F498-4E9E-B557-7AA6C7887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45510"/>
            <a:ext cx="2743200" cy="365125"/>
          </a:xfrm>
        </p:spPr>
        <p:txBody>
          <a:bodyPr/>
          <a:lstStyle/>
          <a:p>
            <a:fld id="{56616763-F252-45AD-9C35-D460B5965741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81AAD0C-B251-EC1F-A118-426D41164C92}"/>
              </a:ext>
            </a:extLst>
          </p:cNvPr>
          <p:cNvSpPr txBox="1"/>
          <p:nvPr userDrawn="1"/>
        </p:nvSpPr>
        <p:spPr>
          <a:xfrm>
            <a:off x="4627418" y="6637809"/>
            <a:ext cx="2937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www.contaduria.gov.co</a:t>
            </a:r>
          </a:p>
        </p:txBody>
      </p:sp>
    </p:spTree>
    <p:extLst>
      <p:ext uri="{BB962C8B-B14F-4D97-AF65-F5344CB8AC3E}">
        <p14:creationId xmlns:p14="http://schemas.microsoft.com/office/powerpoint/2010/main" val="201290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Forma&#10;&#10;Descripción generada automáticamente con confianza baja">
            <a:extLst>
              <a:ext uri="{FF2B5EF4-FFF2-40B4-BE49-F238E27FC236}">
                <a16:creationId xmlns:a16="http://schemas.microsoft.com/office/drawing/2014/main" id="{031A2023-0EBC-69D3-AB16-62901B278D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469"/>
            <a:ext cx="12192000" cy="68734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9C0C7E7-BB81-4C5C-8438-02D95AE65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8504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91F538-D42D-448E-99EE-90CACF5C4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647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A64DB2-90B1-4F3E-BAA5-031AE61BC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31655"/>
            <a:ext cx="2743200" cy="365125"/>
          </a:xfrm>
        </p:spPr>
        <p:txBody>
          <a:bodyPr/>
          <a:lstStyle/>
          <a:p>
            <a:fld id="{56616763-F252-45AD-9C35-D460B5965741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374108F-20FE-0DA8-BA15-C3C6E3EF015B}"/>
              </a:ext>
            </a:extLst>
          </p:cNvPr>
          <p:cNvSpPr txBox="1"/>
          <p:nvPr userDrawn="1"/>
        </p:nvSpPr>
        <p:spPr>
          <a:xfrm>
            <a:off x="4627418" y="6637809"/>
            <a:ext cx="2937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www.contaduria.gov.co</a:t>
            </a:r>
          </a:p>
        </p:txBody>
      </p:sp>
    </p:spTree>
    <p:extLst>
      <p:ext uri="{BB962C8B-B14F-4D97-AF65-F5344CB8AC3E}">
        <p14:creationId xmlns:p14="http://schemas.microsoft.com/office/powerpoint/2010/main" val="5947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Forma&#10;&#10;Descripción generada automáticamente con confianza baja">
            <a:extLst>
              <a:ext uri="{FF2B5EF4-FFF2-40B4-BE49-F238E27FC236}">
                <a16:creationId xmlns:a16="http://schemas.microsoft.com/office/drawing/2014/main" id="{CB513A6C-A454-D439-B31C-31F81830C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469"/>
            <a:ext cx="12192000" cy="68734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AFE3B4F-9FB2-4665-9C11-F929B3FED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788"/>
            <a:ext cx="105156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60C7AE-4FFD-4FF4-BDA7-F0CAA131E2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37927"/>
            <a:ext cx="5181600" cy="389915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6C4E0D3-F241-4CCE-B08B-ABB9130C2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37927"/>
            <a:ext cx="5181600" cy="389915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2C521C-909C-4E7F-BD19-30D838DE7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31655"/>
            <a:ext cx="2743200" cy="365125"/>
          </a:xfrm>
        </p:spPr>
        <p:txBody>
          <a:bodyPr/>
          <a:lstStyle/>
          <a:p>
            <a:fld id="{56616763-F252-45AD-9C35-D460B5965741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964A8E5-7AD5-94A6-2791-238BAD5BF752}"/>
              </a:ext>
            </a:extLst>
          </p:cNvPr>
          <p:cNvSpPr txBox="1"/>
          <p:nvPr userDrawn="1"/>
        </p:nvSpPr>
        <p:spPr>
          <a:xfrm>
            <a:off x="4627418" y="6637809"/>
            <a:ext cx="2937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www.contaduria.gov.co</a:t>
            </a:r>
          </a:p>
        </p:txBody>
      </p:sp>
    </p:spTree>
    <p:extLst>
      <p:ext uri="{BB962C8B-B14F-4D97-AF65-F5344CB8AC3E}">
        <p14:creationId xmlns:p14="http://schemas.microsoft.com/office/powerpoint/2010/main" val="380433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Forma&#10;&#10;Descripción generada automáticamente con confianza baja">
            <a:extLst>
              <a:ext uri="{FF2B5EF4-FFF2-40B4-BE49-F238E27FC236}">
                <a16:creationId xmlns:a16="http://schemas.microsoft.com/office/drawing/2014/main" id="{C930A858-CE60-3098-EDF9-88DD3833A5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469"/>
            <a:ext cx="12192000" cy="68734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F64A8A0-29E4-4004-B8CB-119658323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8469"/>
            <a:ext cx="105156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F0888C-F8D9-46B3-BC8F-4811E109F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2450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3A1878-03F9-4BA8-93A1-A3EA87900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48419"/>
            <a:ext cx="5157787" cy="320299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B052509-2E70-4A61-9428-5DD550D2B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2450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684D9E9-90D9-47E8-8697-94A63BA02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48419"/>
            <a:ext cx="5183188" cy="320299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DAED85B-C19D-4976-979C-3BE527BE7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31655"/>
            <a:ext cx="2743200" cy="365125"/>
          </a:xfrm>
        </p:spPr>
        <p:txBody>
          <a:bodyPr/>
          <a:lstStyle/>
          <a:p>
            <a:fld id="{56616763-F252-45AD-9C35-D460B5965741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761ADDF-A589-0E13-5C9A-EE62AF8E4D3D}"/>
              </a:ext>
            </a:extLst>
          </p:cNvPr>
          <p:cNvSpPr txBox="1"/>
          <p:nvPr userDrawn="1"/>
        </p:nvSpPr>
        <p:spPr>
          <a:xfrm>
            <a:off x="4627418" y="6637809"/>
            <a:ext cx="2937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www.contaduria.gov.co</a:t>
            </a:r>
          </a:p>
        </p:txBody>
      </p:sp>
    </p:spTree>
    <p:extLst>
      <p:ext uri="{BB962C8B-B14F-4D97-AF65-F5344CB8AC3E}">
        <p14:creationId xmlns:p14="http://schemas.microsoft.com/office/powerpoint/2010/main" val="34027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áfico 19">
            <a:extLst>
              <a:ext uri="{FF2B5EF4-FFF2-40B4-BE49-F238E27FC236}">
                <a16:creationId xmlns:a16="http://schemas.microsoft.com/office/drawing/2014/main" id="{A0245DE6-A9C1-54D0-F697-837135B458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47894" y="1473204"/>
            <a:ext cx="2496212" cy="275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46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70B8AFD-E8C9-E1CC-A65A-266642848DD4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B088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CF247B4-9581-F36C-F642-FF79CF7AA0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13"/>
          <a:stretch/>
        </p:blipFill>
        <p:spPr>
          <a:xfrm>
            <a:off x="4991310" y="6261739"/>
            <a:ext cx="2209380" cy="16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8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E4A376D-613F-42AF-9E9C-635B1CA312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663051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s-ES" dirty="0"/>
              <a:t>Haga clic para agregar el título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ADCB4CE6-798E-44D2-86F9-BD949FDFFD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4272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agregar subtítulo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427C7A2F-354E-C84F-B8B5-E6AF7D5022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278716"/>
            <a:ext cx="2743200" cy="365125"/>
          </a:xfrm>
        </p:spPr>
        <p:txBody>
          <a:bodyPr/>
          <a:lstStyle/>
          <a:p>
            <a:fld id="{56616763-F252-45AD-9C35-D460B5965741}" type="slidenum">
              <a:rPr lang="es-ES" smtClean="0"/>
              <a:t>‹Nº›</a:t>
            </a:fld>
            <a:endParaRPr lang="es-ES" dirty="0"/>
          </a:p>
        </p:txBody>
      </p:sp>
      <p:pic>
        <p:nvPicPr>
          <p:cNvPr id="5" name="Imagen 4" descr="Forma&#10;&#10;Descripción generada automáticamente con confianza baja">
            <a:extLst>
              <a:ext uri="{FF2B5EF4-FFF2-40B4-BE49-F238E27FC236}">
                <a16:creationId xmlns:a16="http://schemas.microsoft.com/office/drawing/2014/main" id="{DCD88487-75C4-79E7-A612-AE7A0FEC79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469"/>
            <a:ext cx="12192000" cy="687347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AAD6E50-8AAD-861B-BC89-51A70FFF3D03}"/>
              </a:ext>
            </a:extLst>
          </p:cNvPr>
          <p:cNvSpPr txBox="1"/>
          <p:nvPr userDrawn="1"/>
        </p:nvSpPr>
        <p:spPr>
          <a:xfrm>
            <a:off x="4627418" y="6637809"/>
            <a:ext cx="2937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www.contaduria.gov.co</a:t>
            </a:r>
          </a:p>
        </p:txBody>
      </p:sp>
    </p:spTree>
    <p:extLst>
      <p:ext uri="{BB962C8B-B14F-4D97-AF65-F5344CB8AC3E}">
        <p14:creationId xmlns:p14="http://schemas.microsoft.com/office/powerpoint/2010/main" val="219502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Forma&#10;&#10;Descripción generada automáticamente con confianza baja">
            <a:extLst>
              <a:ext uri="{FF2B5EF4-FFF2-40B4-BE49-F238E27FC236}">
                <a16:creationId xmlns:a16="http://schemas.microsoft.com/office/drawing/2014/main" id="{CC724BD2-DB7C-109D-DC05-07EE136CBE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469"/>
            <a:ext cx="12192000" cy="687347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BE4A376D-613F-42AF-9E9C-635B1CA312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663051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s-ES" dirty="0"/>
              <a:t>Haga clic para agregar el título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ADCB4CE6-798E-44D2-86F9-BD949FDFFD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42726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agregar texto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B84A4636-E8D0-6440-85E6-AD378CBE68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245510"/>
            <a:ext cx="2743200" cy="365125"/>
          </a:xfrm>
        </p:spPr>
        <p:txBody>
          <a:bodyPr/>
          <a:lstStyle/>
          <a:p>
            <a:fld id="{56616763-F252-45AD-9C35-D460B5965741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EC4DF7B-ABC5-60FB-F2D8-76A3D5D3C815}"/>
              </a:ext>
            </a:extLst>
          </p:cNvPr>
          <p:cNvSpPr txBox="1"/>
          <p:nvPr userDrawn="1"/>
        </p:nvSpPr>
        <p:spPr>
          <a:xfrm>
            <a:off x="4627418" y="6637809"/>
            <a:ext cx="2937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www.contaduria.gov.co</a:t>
            </a:r>
          </a:p>
        </p:txBody>
      </p:sp>
    </p:spTree>
    <p:extLst>
      <p:ext uri="{BB962C8B-B14F-4D97-AF65-F5344CB8AC3E}">
        <p14:creationId xmlns:p14="http://schemas.microsoft.com/office/powerpoint/2010/main" val="781307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564B185-2AC3-4599-8910-9E1E411AE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184668-018A-4193-A679-FAD6609EF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B1DB1A-B284-48E9-8F76-DC9C50D4E3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16763-F252-45AD-9C35-D460B5965741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462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6" r:id="rId7"/>
    <p:sldLayoutId id="2147483669" r:id="rId8"/>
    <p:sldLayoutId id="2147483671" r:id="rId9"/>
    <p:sldLayoutId id="2147483672" r:id="rId10"/>
    <p:sldLayoutId id="2147483705" r:id="rId11"/>
    <p:sldLayoutId id="2147483660" r:id="rId12"/>
    <p:sldLayoutId id="2147483689" r:id="rId13"/>
    <p:sldLayoutId id="2147483703" r:id="rId14"/>
    <p:sldLayoutId id="2147483655" r:id="rId15"/>
    <p:sldLayoutId id="2147483665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áfico 5">
            <a:extLst>
              <a:ext uri="{FF2B5EF4-FFF2-40B4-BE49-F238E27FC236}">
                <a16:creationId xmlns:a16="http://schemas.microsoft.com/office/drawing/2014/main" id="{6BCF11FA-6104-27AE-1380-5E29ADD505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43541" y="1084526"/>
            <a:ext cx="4252459" cy="468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079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áfico 5">
            <a:extLst>
              <a:ext uri="{FF2B5EF4-FFF2-40B4-BE49-F238E27FC236}">
                <a16:creationId xmlns:a16="http://schemas.microsoft.com/office/drawing/2014/main" id="{6BCF11FA-6104-27AE-1380-5E29ADD505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43541" y="1084526"/>
            <a:ext cx="4252459" cy="468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007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96214784-65E1-416C-8BEB-FC5455C12258}"/>
              </a:ext>
            </a:extLst>
          </p:cNvPr>
          <p:cNvSpPr txBox="1"/>
          <p:nvPr/>
        </p:nvSpPr>
        <p:spPr>
          <a:xfrm>
            <a:off x="1811814" y="3021196"/>
            <a:ext cx="8568371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7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Título de la presentación</a:t>
            </a:r>
            <a:endParaRPr lang="es-ES" sz="47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18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14D7FB47-B94D-4838-95CF-EB637E0C68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05D6A24A-BACE-48AE-9F6F-B15C07A4DF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E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33D6575-4803-3947-BE79-DD976B69F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16763-F252-45AD-9C35-D460B5965741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559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14D7FB47-B94D-4838-95CF-EB637E0C68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05D6A24A-BACE-48AE-9F6F-B15C07A4DF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E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93C8887C-2DBD-5D46-BFA4-0576060B57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16763-F252-45AD-9C35-D460B5965741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6723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14D7FB47-B94D-4838-95CF-EB637E0C68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05D6A24A-BACE-48AE-9F6F-B15C07A4DF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E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93DE6AC4-63AE-0841-974B-1265D8120F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16763-F252-45AD-9C35-D460B5965741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7277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14D7FB47-B94D-4838-95CF-EB637E0C68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s-ES" sz="2000" dirty="0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05D6A24A-BACE-48AE-9F6F-B15C07A4DF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E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0AFF2D0-94F4-E84A-96BA-BA63E8B773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16763-F252-45AD-9C35-D460B5965741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0334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8D52953B-EF1D-D0C1-20D9-06A41CC1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CO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3296EA-ACE6-5E4F-8FD6-6501BE0D5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O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8D57FF22-551B-254B-830D-B2CF2EBC5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16763-F252-45AD-9C35-D460B5965741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0503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0824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5606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9</Words>
  <Application>Microsoft Office PowerPoint</Application>
  <PresentationFormat>Panorámica</PresentationFormat>
  <Paragraphs>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Montserrat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 Calderon Rodriguez</dc:creator>
  <cp:lastModifiedBy>Lizeth Yanira Gutierrez Duarte</cp:lastModifiedBy>
  <cp:revision>41</cp:revision>
  <dcterms:created xsi:type="dcterms:W3CDTF">2023-05-19T16:13:26Z</dcterms:created>
  <dcterms:modified xsi:type="dcterms:W3CDTF">2024-06-07T11:44:39Z</dcterms:modified>
</cp:coreProperties>
</file>